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4"/>
  </p:notesMasterIdLst>
  <p:sldIdLst>
    <p:sldId id="256" r:id="rId2"/>
    <p:sldId id="362" r:id="rId3"/>
    <p:sldId id="395" r:id="rId4"/>
    <p:sldId id="393" r:id="rId5"/>
    <p:sldId id="394" r:id="rId6"/>
    <p:sldId id="315" r:id="rId7"/>
    <p:sldId id="365" r:id="rId8"/>
    <p:sldId id="363" r:id="rId9"/>
    <p:sldId id="379" r:id="rId10"/>
    <p:sldId id="380" r:id="rId11"/>
    <p:sldId id="381" r:id="rId12"/>
    <p:sldId id="390" r:id="rId13"/>
    <p:sldId id="391" r:id="rId14"/>
    <p:sldId id="392" r:id="rId15"/>
    <p:sldId id="382" r:id="rId16"/>
    <p:sldId id="383" r:id="rId17"/>
    <p:sldId id="384" r:id="rId18"/>
    <p:sldId id="385" r:id="rId19"/>
    <p:sldId id="387" r:id="rId20"/>
    <p:sldId id="388" r:id="rId21"/>
    <p:sldId id="389" r:id="rId22"/>
    <p:sldId id="386" r:id="rId23"/>
    <p:sldId id="396" r:id="rId24"/>
    <p:sldId id="397" r:id="rId25"/>
    <p:sldId id="323" r:id="rId26"/>
    <p:sldId id="356" r:id="rId27"/>
    <p:sldId id="357" r:id="rId28"/>
    <p:sldId id="358" r:id="rId29"/>
    <p:sldId id="352" r:id="rId30"/>
    <p:sldId id="353" r:id="rId31"/>
    <p:sldId id="354" r:id="rId32"/>
    <p:sldId id="325" r:id="rId33"/>
    <p:sldId id="326" r:id="rId34"/>
    <p:sldId id="327" r:id="rId35"/>
    <p:sldId id="270" r:id="rId36"/>
    <p:sldId id="328" r:id="rId37"/>
    <p:sldId id="329" r:id="rId38"/>
    <p:sldId id="330" r:id="rId39"/>
    <p:sldId id="359" r:id="rId40"/>
    <p:sldId id="360" r:id="rId41"/>
    <p:sldId id="361" r:id="rId42"/>
    <p:sldId id="331" r:id="rId43"/>
    <p:sldId id="332" r:id="rId44"/>
    <p:sldId id="333" r:id="rId45"/>
    <p:sldId id="337" r:id="rId46"/>
    <p:sldId id="338" r:id="rId47"/>
    <p:sldId id="339" r:id="rId48"/>
    <p:sldId id="340" r:id="rId49"/>
    <p:sldId id="341" r:id="rId50"/>
    <p:sldId id="342" r:id="rId51"/>
    <p:sldId id="343" r:id="rId52"/>
    <p:sldId id="344" r:id="rId53"/>
    <p:sldId id="377" r:id="rId54"/>
    <p:sldId id="378" r:id="rId55"/>
    <p:sldId id="345" r:id="rId56"/>
    <p:sldId id="346" r:id="rId57"/>
    <p:sldId id="347" r:id="rId58"/>
    <p:sldId id="334" r:id="rId59"/>
    <p:sldId id="335" r:id="rId60"/>
    <p:sldId id="336" r:id="rId61"/>
    <p:sldId id="348" r:id="rId62"/>
    <p:sldId id="349" r:id="rId63"/>
    <p:sldId id="350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282" r:id="rId72"/>
    <p:sldId id="283" r:id="rId73"/>
    <p:sldId id="287" r:id="rId74"/>
    <p:sldId id="284" r:id="rId75"/>
    <p:sldId id="288" r:id="rId76"/>
    <p:sldId id="286" r:id="rId77"/>
    <p:sldId id="293" r:id="rId78"/>
    <p:sldId id="294" r:id="rId79"/>
    <p:sldId id="295" r:id="rId80"/>
    <p:sldId id="289" r:id="rId81"/>
    <p:sldId id="290" r:id="rId82"/>
    <p:sldId id="291" r:id="rId83"/>
    <p:sldId id="292" r:id="rId84"/>
    <p:sldId id="257" r:id="rId85"/>
    <p:sldId id="373" r:id="rId86"/>
    <p:sldId id="374" r:id="rId87"/>
    <p:sldId id="375" r:id="rId88"/>
    <p:sldId id="376" r:id="rId89"/>
    <p:sldId id="285" r:id="rId90"/>
    <p:sldId id="275" r:id="rId91"/>
    <p:sldId id="258" r:id="rId92"/>
    <p:sldId id="259" r:id="rId93"/>
    <p:sldId id="264" r:id="rId94"/>
    <p:sldId id="265" r:id="rId95"/>
    <p:sldId id="266" r:id="rId96"/>
    <p:sldId id="267" r:id="rId97"/>
    <p:sldId id="268" r:id="rId98"/>
    <p:sldId id="269" r:id="rId99"/>
    <p:sldId id="271" r:id="rId100"/>
    <p:sldId id="272" r:id="rId101"/>
    <p:sldId id="273" r:id="rId102"/>
    <p:sldId id="274" r:id="rId103"/>
    <p:sldId id="277" r:id="rId104"/>
    <p:sldId id="278" r:id="rId105"/>
    <p:sldId id="279" r:id="rId106"/>
    <p:sldId id="280" r:id="rId107"/>
    <p:sldId id="281" r:id="rId108"/>
    <p:sldId id="276" r:id="rId109"/>
    <p:sldId id="260" r:id="rId110"/>
    <p:sldId id="261" r:id="rId111"/>
    <p:sldId id="262" r:id="rId112"/>
    <p:sldId id="263" r:id="rId113"/>
    <p:sldId id="297" r:id="rId114"/>
    <p:sldId id="298" r:id="rId115"/>
    <p:sldId id="299" r:id="rId116"/>
    <p:sldId id="300" r:id="rId117"/>
    <p:sldId id="301" r:id="rId118"/>
    <p:sldId id="302" r:id="rId119"/>
    <p:sldId id="313" r:id="rId120"/>
    <p:sldId id="304" r:id="rId121"/>
    <p:sldId id="305" r:id="rId122"/>
    <p:sldId id="306" r:id="rId123"/>
    <p:sldId id="307" r:id="rId124"/>
    <p:sldId id="308" r:id="rId125"/>
    <p:sldId id="309" r:id="rId126"/>
    <p:sldId id="310" r:id="rId127"/>
    <p:sldId id="311" r:id="rId128"/>
    <p:sldId id="312" r:id="rId129"/>
    <p:sldId id="314" r:id="rId130"/>
    <p:sldId id="303" r:id="rId131"/>
    <p:sldId id="366" r:id="rId132"/>
    <p:sldId id="372" r:id="rId1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88"/>
    <p:restoredTop sz="91511"/>
  </p:normalViewPr>
  <p:slideViewPr>
    <p:cSldViewPr snapToGrid="0">
      <p:cViewPr>
        <p:scale>
          <a:sx n="88" d="100"/>
          <a:sy n="88" d="100"/>
        </p:scale>
        <p:origin x="165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C0D24-DEDC-D34B-9F75-988436D22A69}" type="datetimeFigureOut">
              <a:rPr lang="en-US" smtClean="0"/>
              <a:t>5/6/25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B340D-6BA7-CF4B-A4F4-44640AE2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20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B340D-6BA7-CF4B-A4F4-44640AE27C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97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B340D-6BA7-CF4B-A4F4-44640AE27C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27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dirty="0"/>
              <a:t>Also: </a:t>
            </a:r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=Ghj977-IiPI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141A38-3B37-40A0-B2F4-0D0827ED8FA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88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29a80a64b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29a80a64b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542E984E-F5B4-791D-D7CD-39A9D391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29a80a64b_0_73:notes">
            <a:extLst>
              <a:ext uri="{FF2B5EF4-FFF2-40B4-BE49-F238E27FC236}">
                <a16:creationId xmlns:a16="http://schemas.microsoft.com/office/drawing/2014/main" id="{772AF71F-BCB9-6704-FA5B-C41CAFE9CD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29a80a64b_0_73:notes">
            <a:extLst>
              <a:ext uri="{FF2B5EF4-FFF2-40B4-BE49-F238E27FC236}">
                <a16:creationId xmlns:a16="http://schemas.microsoft.com/office/drawing/2014/main" id="{C6DB56B0-5F43-3E52-F3DA-FED8D0CCBE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9169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387EAEF3-B2E9-9901-AF80-1D8EC252A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29a80a64b_0_73:notes">
            <a:extLst>
              <a:ext uri="{FF2B5EF4-FFF2-40B4-BE49-F238E27FC236}">
                <a16:creationId xmlns:a16="http://schemas.microsoft.com/office/drawing/2014/main" id="{042B79AF-A99B-5A5F-69D2-9E0F9485BE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29a80a64b_0_73:notes">
            <a:extLst>
              <a:ext uri="{FF2B5EF4-FFF2-40B4-BE49-F238E27FC236}">
                <a16:creationId xmlns:a16="http://schemas.microsoft.com/office/drawing/2014/main" id="{9814C5C3-E290-8129-97A9-CDA7751BAA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853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29a80a64b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29a80a64b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29a80a64b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29a80a64b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9200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29a80a64b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29a80a64b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0482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29a80a64b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29a80a64b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0237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529a80a64b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529a80a64b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29a80a64b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529a80a64b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29a80a64b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529a80a64b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529a80a64b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529a80a64b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529a80a64b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529a80a64b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529a80a64b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529a80a64b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529a80a64b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529a80a64b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B340D-6BA7-CF4B-A4F4-44640AE27CC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96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B340D-6BA7-CF4B-A4F4-44640AE27CC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97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</a:t>
            </a:r>
            <a:r>
              <a:rPr lang="en-US" dirty="0" err="1"/>
              <a:t>balack</a:t>
            </a:r>
            <a:r>
              <a:rPr lang="en-US" dirty="0"/>
              <a:t> and 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B340D-6BA7-CF4B-A4F4-44640AE27CC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37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529a80a64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529a80a64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529a80a64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529a80a64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529a80a64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529a80a64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529a80a64b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529a80a64b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529a80a64b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529a80a64b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529a80a64b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529a80a64b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529a80a64b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529a80a64b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2A4A-5A7F-D8F2-FE26-8B564878A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F3C9A-1083-EA56-9B39-9295A3425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7F460-D825-487B-DF4C-793328A60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1B766-6B83-1292-65FD-C4A5AF51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78428-9EFB-B969-60A5-7F705B6D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09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1942-1E62-48A1-D064-44F98164D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58325-241D-E681-A406-9478974C7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50694-1DBE-2C60-5A57-71F8E2BA2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965D6-CA57-B33E-B38F-44527FF4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96679-AD79-66FB-40C0-3989CFAC3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6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86FA4-1E4B-FE52-BBC0-B14E4B153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C0DC9-4739-B670-5327-13CF42F9B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252E4-CAE6-1417-BF21-411229A87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CC51B-9932-779D-9ABA-A877C2D1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8F58-B201-C8A5-6A33-7887C7DE2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29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BA567-74E0-1A70-2591-630FBA5B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048A7-20C1-AF5C-D138-2E76556CF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571C5-A6CD-CCB7-AA9C-ABD23B3D8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FFF50-7D85-188C-7A6F-C5D95CB9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D35B3-972C-21CA-BE87-E1961C118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596087-8074-EC8E-2A5C-2070C5E9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7957-E5E2-6F42-E102-31D3FF827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4C79B-DB67-B5DD-98D8-1B40D1CDC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546EB8-BEAD-48F3-4435-A29038FC2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71E22-6C67-43E1-F83A-01CE785365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2D0804-6BBC-34A0-B203-FD8172F322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9C9699-58E4-7C6E-A49F-17A9F9433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F0E48D-C347-5642-1628-E33090F57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50EADB-5231-3C79-EEBD-5FDE02904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8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962A7-A1C3-319D-091B-D1BF3E5CB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8F189F-663E-A4E7-C8B3-8A66C828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3890CE-4ED3-5FAD-0943-2189251B3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085EEC-1A4F-DCCB-089F-79EA648F2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94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802EAE-0B52-882E-C2F8-4B9BED865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F1070A-E4A1-2E07-DC5D-80763445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2FF68-9101-7026-F754-2A50C106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0D9A-A1FA-BC01-2B7A-2F85FEE86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80A65-5803-6FA9-E80E-DCA40A36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FE331-FF7F-B3D8-50D6-FA88B3B44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636BF-D985-FDAE-C386-799F68723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5B1637-B82A-AE65-8C72-3C556BEB6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A7DD7-B35B-4014-AFED-E612C01C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0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1D2FE-20C3-5F4A-C0C5-7F400152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159AF0-4345-2E78-B19A-148735065F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A8FC1-F953-EF34-F6B3-7D7238978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CCCCDC-EE3E-8810-F4A7-AD0A789C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ABB94-D71F-0750-F947-7B6763D1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A145CE-1ACD-606C-AA3C-E4B8D3A64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3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C0DFA-C4FA-6A33-1E20-205FE3BE2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BD363-1A64-0D96-B41F-ABED6B2F0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371EB-045A-D2E0-178B-EC750B56E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CCEC5-0960-21B0-3F7F-C3DE26DD7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8351-43A0-BB8D-7364-BCC36E9E7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820374-99FD-2B6D-E153-D4AF509113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2FB72-4919-6922-99B4-F570B71A8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ED80A-C9D9-6972-D924-C075D1EC0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B13ED-5589-5760-B601-B8B0CB0AE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1AB77-9FC5-9DAE-90CA-4FD652A2A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2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9238BC-7212-9722-A64F-02B2BED8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5F43B-9F43-20AE-99F3-40FEBFD43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1A64A-F08B-3BAB-B317-AF50B9A5C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50D87-026B-8E4F-AE26-A0D8BFE0E232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3C81B-AEB3-6E2E-871B-35A5C02E31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D8733-7B46-53CC-951C-B059A038C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4BBCC-28E3-B149-A82F-D4CC38D7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zUN5zuvFP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sSKiQdzdaGE" TargetMode="External"/><Relationship Id="rId4" Type="http://schemas.openxmlformats.org/officeDocument/2006/relationships/hyperlink" Target="https://www.youtube.com/watch?v=X8Gv-ufkcfw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hyperlink" Target="https://tabs.ultimate-guitar.com/tab/shakin-stevens/merry-christmas-everyone-chords-763161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tabs.ultimate-guitar.com/tab/brenda-lee/rockin-around-the-christmas-tree-chords-9911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9D1406-1389-311C-4278-1C8EE98E2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06" y="1767229"/>
            <a:ext cx="3343202" cy="2412183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895D06-8960-1ADD-BDAC-52935AB3E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501" y="1845955"/>
            <a:ext cx="3693514" cy="18467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1FBE3B-3E00-154E-1CD8-666CD0DB0AC7}"/>
              </a:ext>
            </a:extLst>
          </p:cNvPr>
          <p:cNvSpPr txBox="1"/>
          <p:nvPr/>
        </p:nvSpPr>
        <p:spPr>
          <a:xfrm>
            <a:off x="8823046" y="2985247"/>
            <a:ext cx="4489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Gabriel Weiss' Friends Font" pitchFamily="2" charset="0"/>
              </a:rPr>
              <a:t>CHOIR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1DB2DB-B8B7-084F-5D43-55C53DC57556}"/>
              </a:ext>
            </a:extLst>
          </p:cNvPr>
          <p:cNvSpPr txBox="1"/>
          <p:nvPr/>
        </p:nvSpPr>
        <p:spPr>
          <a:xfrm>
            <a:off x="5680999" y="4703141"/>
            <a:ext cx="6284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Gabriel Weiss' Friends Font" pitchFamily="2" charset="0"/>
              </a:rPr>
              <a:t>Welcome Back!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BF2458-905A-1183-07C4-897D9055A0BC}"/>
              </a:ext>
            </a:extLst>
          </p:cNvPr>
          <p:cNvSpPr txBox="1"/>
          <p:nvPr/>
        </p:nvSpPr>
        <p:spPr>
          <a:xfrm>
            <a:off x="-69574" y="25046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03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loud 7">
            <a:extLst>
              <a:ext uri="{FF2B5EF4-FFF2-40B4-BE49-F238E27FC236}">
                <a16:creationId xmlns:a16="http://schemas.microsoft.com/office/drawing/2014/main" id="{FE327ECB-AC14-EE31-0278-138F57F07B3D}"/>
              </a:ext>
            </a:extLst>
          </p:cNvPr>
          <p:cNvSpPr/>
          <p:nvPr/>
        </p:nvSpPr>
        <p:spPr>
          <a:xfrm>
            <a:off x="1792820" y="2122755"/>
            <a:ext cx="3502617" cy="2362230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F9E287-7D08-E440-331B-A3FC02D6CB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24827">
            <a:off x="2138542" y="2935051"/>
            <a:ext cx="2811175" cy="737643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92E3E425-095C-297F-334E-8A89B1E131DC}"/>
              </a:ext>
            </a:extLst>
          </p:cNvPr>
          <p:cNvSpPr/>
          <p:nvPr/>
        </p:nvSpPr>
        <p:spPr>
          <a:xfrm rot="12048223">
            <a:off x="7097563" y="2010655"/>
            <a:ext cx="3502617" cy="2586428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EF7FA4-95D8-C232-C202-619072D1AA4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5F8A1"/>
              </a:clrFrom>
              <a:clrTo>
                <a:srgbClr val="F5F8A1">
                  <a:alpha val="0"/>
                </a:srgbClr>
              </a:clrTo>
            </a:clrChange>
          </a:blip>
          <a:stretch>
            <a:fillRect/>
          </a:stretch>
        </p:blipFill>
        <p:spPr>
          <a:xfrm rot="286292">
            <a:off x="7212839" y="2840239"/>
            <a:ext cx="3272066" cy="927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4FA0A5-2CCC-00DB-FA3E-0C8390BA8A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0" y="6204032"/>
            <a:ext cx="1192192" cy="5960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370626-B1D0-7181-DD17-241A684139C8}"/>
              </a:ext>
            </a:extLst>
          </p:cNvPr>
          <p:cNvSpPr txBox="1"/>
          <p:nvPr/>
        </p:nvSpPr>
        <p:spPr>
          <a:xfrm>
            <a:off x="549796" y="6554171"/>
            <a:ext cx="804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Gabriel Weiss' Friends Font" pitchFamily="2" charset="0"/>
              </a:rPr>
              <a:t>CHOIR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EA3685-24C3-8CF7-3425-6E3ECCA3D66D}"/>
              </a:ext>
            </a:extLst>
          </p:cNvPr>
          <p:cNvSpPr txBox="1"/>
          <p:nvPr/>
        </p:nvSpPr>
        <p:spPr>
          <a:xfrm>
            <a:off x="1134208" y="16969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10CAC2-6372-E199-ECE8-24643967C515}"/>
              </a:ext>
            </a:extLst>
          </p:cNvPr>
          <p:cNvSpPr txBox="1"/>
          <p:nvPr/>
        </p:nvSpPr>
        <p:spPr>
          <a:xfrm>
            <a:off x="1318939" y="773585"/>
            <a:ext cx="18860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Sing well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</a:rPr>
              <a:t>Express yourself</a:t>
            </a:r>
          </a:p>
          <a:p>
            <a:r>
              <a:rPr lang="en-US" dirty="0">
                <a:effectLst/>
                <a:latin typeface="Helvetica Neue" panose="02000503000000020004" pitchFamily="2" charset="0"/>
              </a:rPr>
              <a:t>Share our talent</a:t>
            </a:r>
            <a:endParaRPr lang="en-GB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BB985-1B56-CCEA-BA68-8A7BA40ADDB7}"/>
              </a:ext>
            </a:extLst>
          </p:cNvPr>
          <p:cNvSpPr txBox="1"/>
          <p:nvPr/>
        </p:nvSpPr>
        <p:spPr>
          <a:xfrm>
            <a:off x="145216" y="2205092"/>
            <a:ext cx="2186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Make new friends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2CF4B7-A7D7-04BD-3B6D-80BB55E248B2}"/>
              </a:ext>
            </a:extLst>
          </p:cNvPr>
          <p:cNvSpPr txBox="1"/>
          <p:nvPr/>
        </p:nvSpPr>
        <p:spPr>
          <a:xfrm>
            <a:off x="3503668" y="1418073"/>
            <a:ext cx="21865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Build Confidence</a:t>
            </a:r>
          </a:p>
          <a:p>
            <a:r>
              <a:rPr lang="en-GB" dirty="0">
                <a:latin typeface="Helvetica Neue" panose="02000503000000020004" pitchFamily="2" charset="0"/>
              </a:rPr>
              <a:t>Self Esteem</a:t>
            </a:r>
            <a:endParaRPr lang="en-GB" dirty="0">
              <a:effectLst/>
              <a:latin typeface="Helvetica Neue" panose="02000503000000020004" pitchFamily="2" charset="0"/>
            </a:endParaRPr>
          </a:p>
          <a:p>
            <a:endParaRPr lang="en-GB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B0B857-097B-B4AC-27FB-E5D7AD7E4004}"/>
              </a:ext>
            </a:extLst>
          </p:cNvPr>
          <p:cNvSpPr txBox="1"/>
          <p:nvPr/>
        </p:nvSpPr>
        <p:spPr>
          <a:xfrm>
            <a:off x="106468" y="3901985"/>
            <a:ext cx="25176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Be Unique</a:t>
            </a:r>
          </a:p>
          <a:p>
            <a:r>
              <a:rPr lang="en-GB" dirty="0">
                <a:latin typeface="Helvetica Neue" panose="02000503000000020004" pitchFamily="2" charset="0"/>
              </a:rPr>
              <a:t>Being inclusive</a:t>
            </a:r>
          </a:p>
          <a:p>
            <a:r>
              <a:rPr lang="en-GB" dirty="0">
                <a:effectLst/>
                <a:latin typeface="Helvetica Neue" panose="02000503000000020004" pitchFamily="2" charset="0"/>
              </a:rPr>
              <a:t>Supporting e</a:t>
            </a:r>
            <a:r>
              <a:rPr lang="en-GB" dirty="0">
                <a:latin typeface="Helvetica Neue" panose="02000503000000020004" pitchFamily="2" charset="0"/>
              </a:rPr>
              <a:t>ach other</a:t>
            </a:r>
            <a:endParaRPr lang="en-GB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6A5DC7-13B7-2435-02E4-AC9474893FAE}"/>
              </a:ext>
            </a:extLst>
          </p:cNvPr>
          <p:cNvSpPr txBox="1"/>
          <p:nvPr/>
        </p:nvSpPr>
        <p:spPr>
          <a:xfrm>
            <a:off x="4795238" y="4040484"/>
            <a:ext cx="21865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Teamwork</a:t>
            </a:r>
            <a:endParaRPr lang="en-GB" dirty="0">
              <a:latin typeface="Helvetica Neue" panose="02000503000000020004" pitchFamily="2" charset="0"/>
            </a:endParaRPr>
          </a:p>
          <a:p>
            <a:r>
              <a:rPr lang="en-GB" dirty="0">
                <a:effectLst/>
                <a:latin typeface="Helvetica Neue" panose="02000503000000020004" pitchFamily="2" charset="0"/>
              </a:rPr>
              <a:t>Listening Skills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1B585E-15DA-CC48-68EF-7483685E4BF3}"/>
              </a:ext>
            </a:extLst>
          </p:cNvPr>
          <p:cNvSpPr txBox="1"/>
          <p:nvPr/>
        </p:nvSpPr>
        <p:spPr>
          <a:xfrm>
            <a:off x="2486494" y="4980081"/>
            <a:ext cx="2808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More community work</a:t>
            </a:r>
          </a:p>
          <a:p>
            <a:r>
              <a:rPr lang="en-GB" dirty="0">
                <a:latin typeface="Helvetica Neue" panose="02000503000000020004" pitchFamily="2" charset="0"/>
              </a:rPr>
              <a:t>Public Performances</a:t>
            </a:r>
          </a:p>
          <a:p>
            <a:r>
              <a:rPr lang="en-GB" dirty="0">
                <a:effectLst/>
                <a:latin typeface="Helvetica Neue" panose="02000503000000020004" pitchFamily="2" charset="0"/>
              </a:rPr>
              <a:t>Seeing new places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CBF251-AF73-0F69-13CA-6D36132D79C1}"/>
              </a:ext>
            </a:extLst>
          </p:cNvPr>
          <p:cNvSpPr txBox="1"/>
          <p:nvPr/>
        </p:nvSpPr>
        <p:spPr>
          <a:xfrm>
            <a:off x="8298069" y="5290148"/>
            <a:ext cx="3322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Respect Boundaries</a:t>
            </a:r>
          </a:p>
          <a:p>
            <a:r>
              <a:rPr lang="en-GB" dirty="0">
                <a:latin typeface="Helvetica Neue" panose="02000503000000020004" pitchFamily="2" charset="0"/>
              </a:rPr>
              <a:t>Don’t pop anybody's bubble </a:t>
            </a:r>
            <a:endParaRPr lang="en-GB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EE32D8-80C1-074B-FD62-7E5394777115}"/>
              </a:ext>
            </a:extLst>
          </p:cNvPr>
          <p:cNvSpPr txBox="1"/>
          <p:nvPr/>
        </p:nvSpPr>
        <p:spPr>
          <a:xfrm rot="602726">
            <a:off x="8648702" y="1332000"/>
            <a:ext cx="3322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Respect other opinions</a:t>
            </a:r>
          </a:p>
          <a:p>
            <a:r>
              <a:rPr lang="en-GB" dirty="0">
                <a:latin typeface="Helvetica Neue" panose="02000503000000020004" pitchFamily="2" charset="0"/>
              </a:rPr>
              <a:t>Support each other</a:t>
            </a:r>
            <a:endParaRPr lang="en-GB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C8D415-38D9-65AD-CE66-97924C504B4B}"/>
              </a:ext>
            </a:extLst>
          </p:cNvPr>
          <p:cNvSpPr txBox="1"/>
          <p:nvPr/>
        </p:nvSpPr>
        <p:spPr>
          <a:xfrm rot="21180377">
            <a:off x="6187757" y="1450246"/>
            <a:ext cx="22470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Listen, don’t talk over anyone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20A2DE-3167-F289-B8B7-3D4792498AD3}"/>
              </a:ext>
            </a:extLst>
          </p:cNvPr>
          <p:cNvSpPr txBox="1"/>
          <p:nvPr/>
        </p:nvSpPr>
        <p:spPr>
          <a:xfrm rot="310080">
            <a:off x="10152676" y="4325207"/>
            <a:ext cx="26354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elvetica Neue" panose="02000503000000020004" pitchFamily="2" charset="0"/>
              </a:rPr>
              <a:t>HAVE FUN!!!!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B04B67-BE3B-8576-97AE-7134A3DDF232}"/>
              </a:ext>
            </a:extLst>
          </p:cNvPr>
          <p:cNvSpPr txBox="1"/>
          <p:nvPr/>
        </p:nvSpPr>
        <p:spPr>
          <a:xfrm>
            <a:off x="6852153" y="4622133"/>
            <a:ext cx="1861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Keep Focussed</a:t>
            </a:r>
          </a:p>
          <a:p>
            <a:r>
              <a:rPr lang="en-GB" dirty="0">
                <a:effectLst/>
                <a:latin typeface="Helvetica Neue" panose="02000503000000020004" pitchFamily="2" charset="0"/>
              </a:rPr>
              <a:t>Try your best!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C38E52-5307-BF4B-6BEB-78BDB0A48677}"/>
              </a:ext>
            </a:extLst>
          </p:cNvPr>
          <p:cNvSpPr txBox="1"/>
          <p:nvPr/>
        </p:nvSpPr>
        <p:spPr>
          <a:xfrm>
            <a:off x="3416112" y="6367572"/>
            <a:ext cx="5481309" cy="36933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Talk to the Choir team with any questions concerns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ECFD58-2D40-FDAA-E3DB-DFF683AD6C5F}"/>
              </a:ext>
            </a:extLst>
          </p:cNvPr>
          <p:cNvSpPr txBox="1"/>
          <p:nvPr/>
        </p:nvSpPr>
        <p:spPr>
          <a:xfrm rot="21305809">
            <a:off x="300189" y="5241559"/>
            <a:ext cx="1876603" cy="370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Helvetica Neue" panose="02000503000000020004" pitchFamily="2" charset="0"/>
              </a:rPr>
              <a:t>More Feedback</a:t>
            </a:r>
          </a:p>
        </p:txBody>
      </p:sp>
    </p:spTree>
    <p:extLst>
      <p:ext uri="{BB962C8B-B14F-4D97-AF65-F5344CB8AC3E}">
        <p14:creationId xmlns:p14="http://schemas.microsoft.com/office/powerpoint/2010/main" val="166051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BFCA1-606F-1FE0-C523-54F76B420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220DABE-31F4-73E9-ACD1-B3C2A10DC5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578176" y="3711805"/>
            <a:ext cx="8317583" cy="907855"/>
          </a:xfrm>
          <a:prstGeom prst="rect">
            <a:avLst/>
          </a:prstGeom>
        </p:spPr>
        <p:txBody>
          <a:bodyPr vert="horz" wrap="square" lIns="0" tIns="57573" rIns="0" bIns="0" rtlCol="0" anchor="ctr">
            <a:spAutoFit/>
          </a:bodyPr>
          <a:lstStyle/>
          <a:p>
            <a:pPr marL="16933" marR="6773" indent="1121805">
              <a:lnSpc>
                <a:spcPts val="6267"/>
              </a:lnSpc>
              <a:spcBef>
                <a:spcPts val="453"/>
              </a:spcBef>
            </a:pPr>
            <a:r>
              <a:rPr lang="en-US" altLang="en-US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Welcome Back!</a:t>
            </a:r>
            <a:endParaRPr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50C399-11CA-25A9-CF53-496282CB5D15}"/>
              </a:ext>
            </a:extLst>
          </p:cNvPr>
          <p:cNvSpPr txBox="1"/>
          <p:nvPr/>
        </p:nvSpPr>
        <p:spPr>
          <a:xfrm>
            <a:off x="5954598" y="647158"/>
            <a:ext cx="60960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SzPts val="990"/>
            </a:pPr>
            <a:r>
              <a:rPr lang="en-GB" sz="3200" b="1" dirty="0">
                <a:latin typeface="Quicksand" pitchFamily="2" charset="77"/>
                <a:ea typeface="Comfortaa"/>
                <a:cs typeface="Calibri" panose="020F0502020204030204" pitchFamily="34" charset="0"/>
                <a:sym typeface="Comfortaa"/>
              </a:rPr>
              <a:t>Born This Way</a:t>
            </a:r>
            <a:endParaRPr lang="en-GB" sz="3200" b="1" dirty="0">
              <a:latin typeface="Quicksand" pitchFamily="2" charset="77"/>
              <a:cs typeface="Calibri" panose="020F0502020204030204" pitchFamily="34" charset="0"/>
              <a:sym typeface="Comfortaa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GB" sz="3200" b="1" dirty="0">
                <a:latin typeface="Quicksand" pitchFamily="2" charset="77"/>
                <a:cs typeface="Calibri" panose="020F0502020204030204" pitchFamily="34" charset="0"/>
                <a:sym typeface="Comfortaa"/>
              </a:rPr>
              <a:t>Something Inside</a:t>
            </a:r>
          </a:p>
          <a:p>
            <a:pPr algn="ctr">
              <a:lnSpc>
                <a:spcPct val="150000"/>
              </a:lnSpc>
              <a:buSzPts val="990"/>
            </a:pPr>
            <a:r>
              <a:rPr lang="en-GB" sz="3200" b="1" dirty="0">
                <a:latin typeface="Quicksand" pitchFamily="2" charset="77"/>
                <a:ea typeface="Comfortaa"/>
                <a:cs typeface="Calibri" panose="020F0502020204030204" pitchFamily="34" charset="0"/>
                <a:sym typeface="Comfortaa"/>
              </a:rPr>
              <a:t>Stand by me</a:t>
            </a:r>
          </a:p>
          <a:p>
            <a:pPr algn="ctr">
              <a:lnSpc>
                <a:spcPct val="150000"/>
              </a:lnSpc>
              <a:buSzPts val="990"/>
            </a:pPr>
            <a:r>
              <a:rPr lang="en-GB" sz="3200" b="1" dirty="0">
                <a:latin typeface="Quicksand" pitchFamily="2" charset="77"/>
                <a:ea typeface="Comfortaa"/>
                <a:cs typeface="Calibri" panose="020F0502020204030204" pitchFamily="34" charset="0"/>
                <a:sym typeface="Comfortaa"/>
              </a:rPr>
              <a:t>All About You</a:t>
            </a:r>
            <a:endParaRPr lang="en-GB" sz="3200" b="1" dirty="0">
              <a:latin typeface="Quicksand" pitchFamily="2" charset="77"/>
              <a:cs typeface="Calibri" panose="020F0502020204030204" pitchFamily="34" charset="0"/>
              <a:sym typeface="Comfortaa"/>
            </a:endParaRPr>
          </a:p>
          <a:p>
            <a:pPr algn="ctr"/>
            <a:r>
              <a:rPr lang="en-GB" sz="32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Three Little Birds/One Love</a:t>
            </a:r>
          </a:p>
          <a:p>
            <a:pPr algn="ctr"/>
            <a:r>
              <a:rPr lang="en-US" sz="3200" b="1" dirty="0">
                <a:latin typeface="Quicksand" pitchFamily="2" charset="77"/>
                <a:cs typeface="Calibri" panose="020F0502020204030204" pitchFamily="34" charset="0"/>
                <a:sym typeface="Comfortaa"/>
              </a:rPr>
              <a:t>Shotgun</a:t>
            </a:r>
            <a:endParaRPr lang="en-GB" sz="3200" b="1" dirty="0">
              <a:latin typeface="Quicksand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3200" b="1" dirty="0">
                <a:latin typeface="Quicksand" pitchFamily="2" charset="77"/>
                <a:ea typeface="Comfortaa"/>
                <a:cs typeface="Calibri" panose="020F0502020204030204" pitchFamily="34" charset="0"/>
                <a:sym typeface="Comfortaa"/>
              </a:rPr>
              <a:t>A Little Respect</a:t>
            </a:r>
          </a:p>
          <a:p>
            <a:pPr algn="ctr"/>
            <a:r>
              <a:rPr lang="en-GB" sz="32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Lean On Me</a:t>
            </a:r>
          </a:p>
          <a:p>
            <a:pPr algn="ctr"/>
            <a:r>
              <a:rPr lang="en-GB" sz="32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Tender</a:t>
            </a:r>
            <a:endParaRPr lang="en-GB" sz="3200" b="1" u="sng" dirty="0">
              <a:latin typeface="Quicksand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32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Unwritten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A2450F-CBDE-CEBC-F8A6-3FD653E03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69" y="522571"/>
            <a:ext cx="5044574" cy="252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91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2E0B0-83D5-4DC3-7C53-DBCC1F4DA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3D4E4F-2DD2-CD7E-B5AE-6D19B17AE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90" y="1278094"/>
            <a:ext cx="10515600" cy="582300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When the night has come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And the land is dark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And the moon is the only light we'll see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No, I won't be afraid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No, I won't be afraid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Just as long as you stand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Stand by me</a:t>
            </a:r>
          </a:p>
          <a:p>
            <a:pPr marL="0" indent="0" algn="l">
              <a:buNone/>
            </a:pP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So darlin', darlin', stand by me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Oh, stand by me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Oh, stand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Stand by me, stand by 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F32FB-7968-A7B7-0B6A-9AE82A873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000000"/>
                </a:solidFill>
                <a:latin typeface="Verdana" panose="020B0604030504040204" pitchFamily="34" charset="0"/>
              </a:rPr>
              <a:t>Stand By Me</a:t>
            </a:r>
            <a:endParaRPr lang="en-US" sz="32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1F7E93E-38CF-1667-3595-D458D14A9C52}"/>
              </a:ext>
            </a:extLst>
          </p:cNvPr>
          <p:cNvSpPr txBox="1">
            <a:spLocks/>
          </p:cNvSpPr>
          <p:nvPr/>
        </p:nvSpPr>
        <p:spPr>
          <a:xfrm>
            <a:off x="6096000" y="1278094"/>
            <a:ext cx="6096000" cy="5823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</a:rPr>
              <a:t>If the sky that we look upon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Should tumble and fall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Or the mountains should crumble to the sea</a:t>
            </a:r>
          </a:p>
          <a:p>
            <a:pPr marL="0" indent="0">
              <a:buNone/>
            </a:pP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I won't cry, I won't cry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No I won't shed a tear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Just as long as you stand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Stand by me</a:t>
            </a:r>
          </a:p>
        </p:txBody>
      </p:sp>
    </p:spTree>
    <p:extLst>
      <p:ext uri="{BB962C8B-B14F-4D97-AF65-F5344CB8AC3E}">
        <p14:creationId xmlns:p14="http://schemas.microsoft.com/office/powerpoint/2010/main" val="2144603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03478-F3AF-D770-F6A1-97EFCB9C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A88F26-6694-D8D2-CCE9-EC115EB1F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90" y="1278094"/>
            <a:ext cx="10515600" cy="582300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And darlin', darlin',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now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Stand by me, stand by me</a:t>
            </a:r>
          </a:p>
          <a:p>
            <a:pPr marL="0" indent="0" algn="l">
              <a:buNone/>
            </a:pP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And darlin', darlin',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now 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Stand by me, stand by me</a:t>
            </a:r>
          </a:p>
          <a:p>
            <a:pPr marL="0" indent="0" algn="l">
              <a:buNone/>
            </a:pP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Whenever you're in trouble won't you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Won't you stand by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5A2DA-0757-4C1E-D3F5-20250407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000000"/>
                </a:solidFill>
                <a:latin typeface="Verdana" panose="020B0604030504040204" pitchFamily="34" charset="0"/>
              </a:rPr>
              <a:t>Stand By 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54691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6E3FD3-9E51-9606-5FC0-A0B2C5C616AC}"/>
              </a:ext>
            </a:extLst>
          </p:cNvPr>
          <p:cNvSpPr/>
          <p:nvPr/>
        </p:nvSpPr>
        <p:spPr>
          <a:xfrm>
            <a:off x="3774984" y="92574"/>
            <a:ext cx="46420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Our Repertoire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F9FD1-2D10-9D78-72BC-50720D5A2065}"/>
              </a:ext>
            </a:extLst>
          </p:cNvPr>
          <p:cNvSpPr txBox="1"/>
          <p:nvPr/>
        </p:nvSpPr>
        <p:spPr>
          <a:xfrm>
            <a:off x="467309" y="1195335"/>
            <a:ext cx="11258526" cy="507010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ea typeface="Comfortaa"/>
                <a:cs typeface="Calibri" panose="020F0502020204030204" pitchFamily="34" charset="0"/>
                <a:sym typeface="Comfortaa"/>
              </a:rPr>
              <a:t>A Little Respect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ea typeface="Comfortaa"/>
                <a:cs typeface="Calibri" panose="020F0502020204030204" pitchFamily="34" charset="0"/>
                <a:sym typeface="Comfortaa"/>
              </a:rPr>
              <a:t>Born This Way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ea typeface="Comfortaa"/>
                <a:cs typeface="Calibri" panose="020F0502020204030204" pitchFamily="34" charset="0"/>
                <a:sym typeface="Comfortaa"/>
              </a:rPr>
              <a:t>All About You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ea typeface="Comfortaa"/>
                <a:cs typeface="Calibri" panose="020F0502020204030204" pitchFamily="34" charset="0"/>
                <a:sym typeface="Comfortaa"/>
              </a:rPr>
              <a:t>Make Your Own Kind Of Music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ea typeface="Comfortaa"/>
                <a:cs typeface="Calibri" panose="020F0502020204030204" pitchFamily="34" charset="0"/>
                <a:sym typeface="Comfortaa"/>
              </a:rPr>
              <a:t>Lean On Me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Tender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Something Inside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California Dreaming</a:t>
            </a:r>
          </a:p>
          <a:p>
            <a:pPr>
              <a:lnSpc>
                <a:spcPct val="150000"/>
              </a:lnSpc>
              <a:buSzPts val="990"/>
            </a:pPr>
            <a:r>
              <a:rPr lang="en-US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Love My Life</a:t>
            </a:r>
            <a:endParaRPr lang="en-GB" sz="24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  <a:sym typeface="Comfortaa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Mean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Electric Dreams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Mountain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Wonder</a:t>
            </a:r>
            <a:endParaRPr lang="en-US" sz="24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  <a:sym typeface="Comfortaa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Three Little Birds/One Love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Shotgun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2400" b="1" dirty="0" err="1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Aint</a:t>
            </a:r>
            <a:r>
              <a:rPr lang="en-US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 No Mountain High Enough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2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  <a:sym typeface="Comfortaa"/>
              </a:rPr>
              <a:t>Stand By Me</a:t>
            </a:r>
          </a:p>
        </p:txBody>
      </p:sp>
    </p:spTree>
    <p:extLst>
      <p:ext uri="{BB962C8B-B14F-4D97-AF65-F5344CB8AC3E}">
        <p14:creationId xmlns:p14="http://schemas.microsoft.com/office/powerpoint/2010/main" val="185455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0C24F-A7C1-5C2A-1A50-745EB9518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257E784-3266-B729-BF05-A41BD74F6E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1" y="4619660"/>
            <a:ext cx="4085167" cy="1715769"/>
          </a:xfrm>
          <a:prstGeom prst="rect">
            <a:avLst/>
          </a:prstGeom>
        </p:spPr>
        <p:txBody>
          <a:bodyPr vert="horz" wrap="square" lIns="0" tIns="57573" rIns="0" bIns="0" rtlCol="0" anchor="ctr">
            <a:spAutoFit/>
          </a:bodyPr>
          <a:lstStyle/>
          <a:p>
            <a:pPr marL="16933" marR="6773" indent="1121805">
              <a:lnSpc>
                <a:spcPts val="6267"/>
              </a:lnSpc>
              <a:spcBef>
                <a:spcPts val="453"/>
              </a:spcBef>
            </a:pPr>
            <a:r>
              <a:rPr lang="en-US" altLang="en-US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br>
              <a:rPr lang="en-US" altLang="en-US" sz="23333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KACCL Logo">
            <a:extLst>
              <a:ext uri="{FF2B5EF4-FFF2-40B4-BE49-F238E27FC236}">
                <a16:creationId xmlns:a16="http://schemas.microsoft.com/office/drawing/2014/main" id="{183F68AA-BCE1-46AD-5941-2E0FDD5CB3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54" y="2265822"/>
            <a:ext cx="6426557" cy="23263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BA94A7-8CA4-B071-DEDE-99841AC2DF5B}"/>
              </a:ext>
            </a:extLst>
          </p:cNvPr>
          <p:cNvSpPr txBox="1"/>
          <p:nvPr/>
        </p:nvSpPr>
        <p:spPr>
          <a:xfrm>
            <a:off x="6400800" y="2399777"/>
            <a:ext cx="6096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SzPts val="990"/>
            </a:pPr>
            <a:r>
              <a:rPr lang="en-GB" sz="2400" b="1" dirty="0">
                <a:solidFill>
                  <a:srgbClr val="073763"/>
                </a:solidFill>
                <a:latin typeface="Quicksand" pitchFamily="2" charset="77"/>
                <a:cs typeface="Calibri" panose="020F0502020204030204" pitchFamily="34" charset="0"/>
                <a:sym typeface="Comfortaa"/>
              </a:rPr>
              <a:t>Something Inside</a:t>
            </a:r>
            <a:endParaRPr lang="en-GB" sz="2400" b="1" dirty="0">
              <a:solidFill>
                <a:srgbClr val="073763"/>
              </a:solidFill>
              <a:latin typeface="Quicksand" pitchFamily="2" charset="77"/>
              <a:ea typeface="Comfortaa"/>
              <a:cs typeface="Calibri" panose="020F0502020204030204" pitchFamily="34" charset="0"/>
              <a:sym typeface="Comfortaa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GB" sz="2400" b="1" dirty="0">
                <a:solidFill>
                  <a:srgbClr val="073763"/>
                </a:solidFill>
                <a:latin typeface="Quicksand" pitchFamily="2" charset="77"/>
                <a:ea typeface="Comfortaa"/>
                <a:cs typeface="Calibri" panose="020F0502020204030204" pitchFamily="34" charset="0"/>
                <a:sym typeface="Comfortaa"/>
              </a:rPr>
              <a:t>All About You</a:t>
            </a:r>
            <a:endParaRPr lang="en-GB" sz="2400" b="1" dirty="0">
              <a:solidFill>
                <a:srgbClr val="073763"/>
              </a:solidFill>
              <a:latin typeface="Quicksand" pitchFamily="2" charset="77"/>
              <a:cs typeface="Calibri" panose="020F0502020204030204" pitchFamily="34" charset="0"/>
              <a:sym typeface="Comfortaa"/>
            </a:endParaRPr>
          </a:p>
          <a:p>
            <a:pPr algn="ctr"/>
            <a:r>
              <a:rPr lang="en-GB" sz="24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Three Little Birds/One Love</a:t>
            </a:r>
          </a:p>
          <a:p>
            <a:pPr algn="ctr"/>
            <a:r>
              <a:rPr lang="en-US" sz="2400" b="1" dirty="0">
                <a:solidFill>
                  <a:srgbClr val="073763"/>
                </a:solidFill>
                <a:latin typeface="Quicksand" pitchFamily="2" charset="77"/>
                <a:cs typeface="Calibri" panose="020F0502020204030204" pitchFamily="34" charset="0"/>
                <a:sym typeface="Comfortaa"/>
              </a:rPr>
              <a:t>Love My Life</a:t>
            </a:r>
            <a:endParaRPr lang="en-GB" sz="2400" b="1" dirty="0">
              <a:solidFill>
                <a:srgbClr val="073763"/>
              </a:solidFill>
              <a:latin typeface="Quicksand" pitchFamily="2" charset="77"/>
              <a:cs typeface="Calibri" panose="020F0502020204030204" pitchFamily="34" charset="0"/>
              <a:sym typeface="Comfortaa"/>
            </a:endParaRPr>
          </a:p>
          <a:p>
            <a:pPr algn="ctr"/>
            <a:r>
              <a:rPr lang="en-GB" sz="24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Merry Xmas (Slade) 15mins</a:t>
            </a:r>
          </a:p>
          <a:p>
            <a:pPr algn="ctr"/>
            <a:endParaRPr lang="en-GB" sz="2400" b="1" dirty="0">
              <a:latin typeface="Quicksand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400" b="1" dirty="0">
                <a:solidFill>
                  <a:srgbClr val="073763"/>
                </a:solidFill>
                <a:latin typeface="Calibri" panose="020F0502020204030204" pitchFamily="34" charset="0"/>
                <a:ea typeface="Comfortaa"/>
                <a:cs typeface="Calibri" panose="020F0502020204030204" pitchFamily="34" charset="0"/>
                <a:sym typeface="Comfortaa"/>
              </a:rPr>
              <a:t>A Little Respect</a:t>
            </a:r>
          </a:p>
          <a:p>
            <a:pPr algn="ctr"/>
            <a:r>
              <a:rPr lang="en-GB" sz="24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Lean On Me</a:t>
            </a:r>
          </a:p>
          <a:p>
            <a:pPr algn="ctr"/>
            <a:r>
              <a:rPr lang="en-GB" sz="24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Tender</a:t>
            </a:r>
          </a:p>
          <a:p>
            <a:pPr algn="ctr"/>
            <a:r>
              <a:rPr lang="en-GB" sz="24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Christmas Song? Silent Night?</a:t>
            </a:r>
          </a:p>
        </p:txBody>
      </p:sp>
    </p:spTree>
    <p:extLst>
      <p:ext uri="{BB962C8B-B14F-4D97-AF65-F5344CB8AC3E}">
        <p14:creationId xmlns:p14="http://schemas.microsoft.com/office/powerpoint/2010/main" val="3777482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VOCAL PERCUSSION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9846" y="1889433"/>
            <a:ext cx="8754192" cy="3951287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endParaRPr lang="en-US" dirty="0">
              <a:solidFill>
                <a:schemeClr val="bg1"/>
              </a:solidFill>
              <a:hlinkClick r:id="rId3"/>
            </a:endParaRPr>
          </a:p>
          <a:p>
            <a:pPr marL="457200" indent="-457200">
              <a:buFontTx/>
              <a:buAutoNum type="circleNumDbPlain"/>
              <a:defRPr/>
            </a:pPr>
            <a:r>
              <a:rPr lang="en-US" dirty="0">
                <a:solidFill>
                  <a:schemeClr val="bg1"/>
                </a:solidFill>
                <a:hlinkClick r:id="rId3"/>
              </a:rPr>
              <a:t>Itsy Bitsy Itsy Bitsy Itsy Bitsy Ditsy Hippopotamus</a:t>
            </a:r>
          </a:p>
          <a:p>
            <a:pPr marL="457200" indent="-457200">
              <a:buFontTx/>
              <a:buAutoNum type="circleNumDbPlain"/>
              <a:defRPr/>
            </a:pPr>
            <a:endParaRPr lang="en-US" dirty="0">
              <a:solidFill>
                <a:schemeClr val="bg1"/>
              </a:solidFill>
              <a:hlinkClick r:id="" action="ppaction://noaction"/>
            </a:endParaRPr>
          </a:p>
          <a:p>
            <a:pPr marL="457200" indent="-457200">
              <a:buFontTx/>
              <a:buAutoNum type="circleNumDbPlain"/>
              <a:defRPr/>
            </a:pPr>
            <a:r>
              <a:rPr lang="en-US" dirty="0">
                <a:solidFill>
                  <a:schemeClr val="bg1"/>
                </a:solidFill>
                <a:hlinkClick r:id="" action="ppaction://noaction"/>
              </a:rPr>
              <a:t>Barbie-Q-Ken-and Barbie-Q</a:t>
            </a:r>
          </a:p>
          <a:p>
            <a:pPr marL="457200" indent="-457200">
              <a:buFontTx/>
              <a:buAutoNum type="circleNumDbPlain"/>
              <a:defRPr/>
            </a:pPr>
            <a:endParaRPr lang="en-US" dirty="0">
              <a:solidFill>
                <a:schemeClr val="bg1"/>
              </a:solidFill>
              <a:hlinkClick r:id="" action="ppaction://noaction"/>
            </a:endParaRPr>
          </a:p>
          <a:p>
            <a:pPr marL="457200" indent="-457200">
              <a:buFontTx/>
              <a:buAutoNum type="circleNumDbPlain"/>
              <a:defRPr/>
            </a:pPr>
            <a:r>
              <a:rPr lang="en-US" dirty="0">
                <a:solidFill>
                  <a:schemeClr val="bg1"/>
                </a:solidFill>
                <a:hlinkClick r:id="rId4"/>
              </a:rPr>
              <a:t>Chuck a Chop of Chicken or Chop Chipotle Chili Up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Tx/>
              <a:buAutoNum type="circleNumDbPlain"/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Tx/>
              <a:buAutoNum type="circleNumDbPlain"/>
              <a:defRPr/>
            </a:pPr>
            <a:r>
              <a:rPr lang="en-US" dirty="0">
                <a:solidFill>
                  <a:schemeClr val="bg1"/>
                </a:solidFill>
                <a:hlinkClick r:id="rId5"/>
              </a:rPr>
              <a:t>Finale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627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1CBCC-AB8D-F85A-49CB-0CE17D212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693F355-0D12-69BF-D78B-802EC0BFA032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Thank You for the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8E4266-97D2-E77F-9C06-6DCA2B5D8F1B}"/>
              </a:ext>
            </a:extLst>
          </p:cNvPr>
          <p:cNvSpPr txBox="1"/>
          <p:nvPr/>
        </p:nvSpPr>
        <p:spPr>
          <a:xfrm>
            <a:off x="0" y="710327"/>
            <a:ext cx="12090400" cy="583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I'm nothing special, in fact I'm a bit of a bore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If I tell a joke, you've probably heard it before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But I have a talent, a wonderful thing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 err="1">
                <a:effectLst/>
                <a:latin typeface="Quicksand" pitchFamily="2" charset="77"/>
              </a:rPr>
              <a:t>'Cause</a:t>
            </a:r>
            <a:r>
              <a:rPr lang="en-GB" sz="2800" b="1" i="0" u="none" strike="noStrike" dirty="0">
                <a:effectLst/>
                <a:latin typeface="Quicksand" pitchFamily="2" charset="77"/>
              </a:rPr>
              <a:t> everyone listens when I start to sing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I'm so grateful and proud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All I want is to sing it out loud</a:t>
            </a:r>
          </a:p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So I say thank you for the music, the songs I'm singing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Thanks for all the joy they're bringing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Who can live without it?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 ask in all honesty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What would life be?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Without a song or a dance, what are we?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So I say thank you for the music, for giving it to me</a:t>
            </a:r>
          </a:p>
        </p:txBody>
      </p:sp>
    </p:spTree>
    <p:extLst>
      <p:ext uri="{BB962C8B-B14F-4D97-AF65-F5344CB8AC3E}">
        <p14:creationId xmlns:p14="http://schemas.microsoft.com/office/powerpoint/2010/main" val="2031229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B62A4-65EA-47AB-898B-DDD8F9174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DDCC539-0D43-A060-9703-6E4AACF4DE80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Thank You for the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E4EA7B-D919-C43C-6011-89A26B598F9E}"/>
              </a:ext>
            </a:extLst>
          </p:cNvPr>
          <p:cNvSpPr txBox="1"/>
          <p:nvPr/>
        </p:nvSpPr>
        <p:spPr>
          <a:xfrm>
            <a:off x="0" y="710327"/>
            <a:ext cx="12090400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Mother says I was a dancer before I could walk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 err="1">
                <a:effectLst/>
                <a:latin typeface="Quicksand" pitchFamily="2" charset="77"/>
              </a:rPr>
              <a:t>Mhm</a:t>
            </a:r>
            <a:r>
              <a:rPr lang="en-GB" sz="2800" b="1" i="0" u="none" strike="noStrike" dirty="0">
                <a:effectLst/>
                <a:latin typeface="Quicksand" pitchFamily="2" charset="77"/>
              </a:rPr>
              <a:t>, she says I began to sing long before I could talk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And I've often wondered, how did it all start?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Who found out that nothing can capture a heart like a melody can?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Well, whoever it was, I'm a fan</a:t>
            </a:r>
          </a:p>
          <a:p>
            <a:pPr algn="ctr">
              <a:spcAft>
                <a:spcPts val="1500"/>
              </a:spcAft>
            </a:pPr>
            <a:endParaRPr lang="en-GB" sz="2800" b="1" i="0" u="none" strike="noStrike" dirty="0">
              <a:effectLst/>
              <a:latin typeface="Quicksand" pitchFamily="2" charset="77"/>
            </a:endParaRPr>
          </a:p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So I say thank you for the music, the songs I'm singing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Thanks for all the joy they're bringing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Who can live without it?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 ask in all honesty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What would life be?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Without a song or a dance, what are we?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So I say thank you for the music, for giving it to me</a:t>
            </a:r>
          </a:p>
        </p:txBody>
      </p:sp>
    </p:spTree>
    <p:extLst>
      <p:ext uri="{BB962C8B-B14F-4D97-AF65-F5344CB8AC3E}">
        <p14:creationId xmlns:p14="http://schemas.microsoft.com/office/powerpoint/2010/main" val="606150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426C9-355F-3E41-6909-916A97A13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8EF89D3-7A24-FC4D-FDC4-DDEEB3BF2F87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Thank You for the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16DF6-DEFF-5ABD-8AA1-89770A75D2B6}"/>
              </a:ext>
            </a:extLst>
          </p:cNvPr>
          <p:cNvSpPr txBox="1"/>
          <p:nvPr/>
        </p:nvSpPr>
        <p:spPr>
          <a:xfrm>
            <a:off x="0" y="710327"/>
            <a:ext cx="12090400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I've been so lucky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 am the girl with golden hair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 </a:t>
            </a:r>
            <a:r>
              <a:rPr lang="en-GB" sz="2800" b="1" i="0" u="none" strike="noStrike" dirty="0" err="1">
                <a:effectLst/>
                <a:latin typeface="Quicksand" pitchFamily="2" charset="77"/>
              </a:rPr>
              <a:t>wanna</a:t>
            </a:r>
            <a:r>
              <a:rPr lang="en-GB" sz="2800" b="1" i="0" u="none" strike="noStrike" dirty="0">
                <a:effectLst/>
                <a:latin typeface="Quicksand" pitchFamily="2" charset="77"/>
              </a:rPr>
              <a:t> sing it out to everybody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What a joy, what a life, what a chance</a:t>
            </a:r>
          </a:p>
          <a:p>
            <a:pPr algn="ctr">
              <a:spcAft>
                <a:spcPts val="1500"/>
              </a:spcAft>
            </a:pPr>
            <a:endParaRPr lang="en-GB" sz="2800" b="1" i="0" u="none" strike="noStrike" dirty="0">
              <a:effectLst/>
              <a:latin typeface="Quicksand" pitchFamily="2" charset="77"/>
            </a:endParaRPr>
          </a:p>
          <a:p>
            <a:pPr algn="ctr"/>
            <a:r>
              <a:rPr lang="en-GB" sz="2800" b="1" i="0" u="none" strike="noStrike" dirty="0">
                <a:effectLst/>
                <a:latin typeface="Quicksand" pitchFamily="2" charset="77"/>
              </a:rPr>
              <a:t>Thank you for the music, the songs I'm singing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Thanks for all the joy they're bringing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Who can live without it?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 ask in all honesty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What would life be?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Without a song or a dance, what are we?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So I say thank you for the music, for giving it to me</a:t>
            </a:r>
            <a:br>
              <a:rPr lang="en-GB" sz="2800" b="1" i="0" u="none" strike="noStrike" dirty="0">
                <a:effectLst/>
                <a:latin typeface="Quicksand" pitchFamily="2" charset="77"/>
              </a:rPr>
            </a:br>
            <a:endParaRPr lang="en-GB" sz="2800" b="1" i="0" u="none" strike="noStrike" dirty="0">
              <a:effectLst/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79776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A0562-37EE-01BD-2235-14B2DF826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B356990-FB56-A202-0D0E-A688E0490E0B}"/>
              </a:ext>
            </a:extLst>
          </p:cNvPr>
          <p:cNvSpPr txBox="1"/>
          <p:nvPr/>
        </p:nvSpPr>
        <p:spPr>
          <a:xfrm>
            <a:off x="898314" y="255882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Make Your Own Kind of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FE9A1-5A3C-0F84-B8F0-3F16BE90C25E}"/>
              </a:ext>
            </a:extLst>
          </p:cNvPr>
          <p:cNvSpPr txBox="1"/>
          <p:nvPr/>
        </p:nvSpPr>
        <p:spPr>
          <a:xfrm>
            <a:off x="0" y="1019097"/>
            <a:ext cx="12090400" cy="5734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Nobody can tell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ya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There's only one song worth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singin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'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They may try and sell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ya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'Cause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 it hangs them up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To see someone like you</a:t>
            </a:r>
            <a:br>
              <a:rPr lang="en-GB" sz="3333" b="1" dirty="0">
                <a:latin typeface="Quicksand" pitchFamily="2" charset="77"/>
              </a:rPr>
            </a:b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But you've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gotta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 make your own kind of music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Sing your own special song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Make your own kind of music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Even if nobody else sings along</a:t>
            </a:r>
            <a:br>
              <a:rPr lang="en-GB" sz="3333" b="1" dirty="0">
                <a:latin typeface="Quicksand" pitchFamily="2" charset="77"/>
              </a:rPr>
            </a:br>
            <a:endParaRPr lang="en-GB" sz="3333" b="1" dirty="0">
              <a:solidFill>
                <a:srgbClr val="000000"/>
              </a:solidFill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5616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0ECF6-6DBC-04EC-F31F-6101E1AE4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B4FEC17-56C1-C52C-2AD1-90A47765EFAF}"/>
              </a:ext>
            </a:extLst>
          </p:cNvPr>
          <p:cNvSpPr txBox="1"/>
          <p:nvPr/>
        </p:nvSpPr>
        <p:spPr>
          <a:xfrm>
            <a:off x="898314" y="255882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Make Your Own Kind of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2C9B11-F5AB-865F-F9DF-84EB69524A1B}"/>
              </a:ext>
            </a:extLst>
          </p:cNvPr>
          <p:cNvSpPr txBox="1"/>
          <p:nvPr/>
        </p:nvSpPr>
        <p:spPr>
          <a:xfrm>
            <a:off x="0" y="1019096"/>
            <a:ext cx="12090400" cy="5221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You're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gonna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 be nowhere,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The loneliest kind of lonely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It may be rough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goin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'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Just to do your thing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The hardest thing to do</a:t>
            </a:r>
            <a:br>
              <a:rPr lang="en-GB" sz="3333" b="1" dirty="0">
                <a:latin typeface="Quicksand" pitchFamily="2" charset="77"/>
              </a:rPr>
            </a:b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But you've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gotta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 make your own kind of music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Sing your own special song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Make your own kind of music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Even if nobody else sings along</a:t>
            </a:r>
          </a:p>
        </p:txBody>
      </p:sp>
    </p:spTree>
    <p:extLst>
      <p:ext uri="{BB962C8B-B14F-4D97-AF65-F5344CB8AC3E}">
        <p14:creationId xmlns:p14="http://schemas.microsoft.com/office/powerpoint/2010/main" val="1313819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BF8E0-8318-8C92-42BC-81D0072DE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39624DF-11D7-9F8B-89B5-F29DFF878A60}"/>
              </a:ext>
            </a:extLst>
          </p:cNvPr>
          <p:cNvSpPr txBox="1"/>
          <p:nvPr/>
        </p:nvSpPr>
        <p:spPr>
          <a:xfrm>
            <a:off x="898314" y="255882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Make Your Own Kind of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05909-0BA8-86A4-E744-9B270B212E9E}"/>
              </a:ext>
            </a:extLst>
          </p:cNvPr>
          <p:cNvSpPr txBox="1"/>
          <p:nvPr/>
        </p:nvSpPr>
        <p:spPr>
          <a:xfrm>
            <a:off x="0" y="1019097"/>
            <a:ext cx="12090400" cy="5427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So if you cannot take my hand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And if you must be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goin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'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I will understand</a:t>
            </a:r>
            <a:br>
              <a:rPr lang="en-GB" sz="2667" b="1" dirty="0">
                <a:latin typeface="Quicksand" pitchFamily="2" charset="77"/>
              </a:rPr>
            </a:b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You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gotta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 make your own kind of music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Sing your own special song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Make your own kind of music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Even if nobody else sings along</a:t>
            </a:r>
          </a:p>
          <a:p>
            <a:pPr algn="ctr"/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You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gotta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 make your own kind of music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Sing your own special song,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Make your own kind of music even if nobody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Else sings along.</a:t>
            </a:r>
          </a:p>
        </p:txBody>
      </p:sp>
    </p:spTree>
    <p:extLst>
      <p:ext uri="{BB962C8B-B14F-4D97-AF65-F5344CB8AC3E}">
        <p14:creationId xmlns:p14="http://schemas.microsoft.com/office/powerpoint/2010/main" val="3853488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D542C-0F84-9C62-2B07-5C25D05B1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ABDFEC5-C71D-0079-4EE0-F8A612BF918B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Unwritten 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7AB3C8-05F2-1F23-D934-9025F11A0ADB}"/>
              </a:ext>
            </a:extLst>
          </p:cNvPr>
          <p:cNvSpPr txBox="1"/>
          <p:nvPr/>
        </p:nvSpPr>
        <p:spPr>
          <a:xfrm>
            <a:off x="-327992" y="1085794"/>
            <a:ext cx="12090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I am unwritten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Can't read my mind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I'm undefined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I'm just beginning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The pen's in my hand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Ending unplanned</a:t>
            </a:r>
            <a:br>
              <a:rPr lang="en-GB" sz="2800" b="1" dirty="0">
                <a:latin typeface="Quicksand" pitchFamily="2" charset="77"/>
              </a:rPr>
            </a:b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Staring at the blank page before you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Open up the dirty window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Let the sun illuminate the words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That you could not find</a:t>
            </a:r>
            <a:br>
              <a:rPr lang="en-GB" sz="2800" b="1" dirty="0">
                <a:latin typeface="Quicksand" pitchFamily="2" charset="77"/>
              </a:rPr>
            </a:br>
            <a:endParaRPr lang="en-GB" sz="2800" b="1" i="0" u="none" strike="noStrike" dirty="0">
              <a:effectLst/>
              <a:latin typeface="Quicksand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254F40-2001-B676-B591-62A2A5D1D351}"/>
              </a:ext>
            </a:extLst>
          </p:cNvPr>
          <p:cNvSpPr txBox="1"/>
          <p:nvPr/>
        </p:nvSpPr>
        <p:spPr>
          <a:xfrm>
            <a:off x="9023903" y="3333787"/>
            <a:ext cx="6336194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9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🌵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969137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5111-4351-205E-6DC3-35C094BC5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B496B1C-EC11-082E-CCD4-953DAFF19C74}"/>
              </a:ext>
            </a:extLst>
          </p:cNvPr>
          <p:cNvSpPr txBox="1"/>
          <p:nvPr/>
        </p:nvSpPr>
        <p:spPr>
          <a:xfrm>
            <a:off x="898313" y="222405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Unwritten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9D6636-AD59-15BB-2F3A-A8BF7061A375}"/>
              </a:ext>
            </a:extLst>
          </p:cNvPr>
          <p:cNvSpPr txBox="1"/>
          <p:nvPr/>
        </p:nvSpPr>
        <p:spPr>
          <a:xfrm>
            <a:off x="0" y="710327"/>
            <a:ext cx="12090400" cy="638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400" b="1" i="0" u="none" strike="noStrike" dirty="0">
                <a:effectLst/>
                <a:latin typeface="Quicksand" pitchFamily="2" charset="77"/>
              </a:rPr>
              <a:t>Reaching for something in the distance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So close you can almost taste it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Release your inhibitions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Feel the rain on your skin</a:t>
            </a:r>
          </a:p>
          <a:p>
            <a:pPr algn="ctr">
              <a:spcAft>
                <a:spcPts val="1500"/>
              </a:spcAft>
            </a:pPr>
            <a:r>
              <a:rPr lang="en-GB" sz="2400" b="1" i="0" u="none" strike="noStrike" dirty="0">
                <a:effectLst/>
                <a:latin typeface="Quicksand" pitchFamily="2" charset="77"/>
              </a:rPr>
              <a:t>No one else can feel it for you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Only you can let it in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No one else, no one else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Can speak the words on your lips</a:t>
            </a:r>
            <a:br>
              <a:rPr lang="en-GB" sz="2400" b="1" dirty="0">
                <a:latin typeface="Quicksand" pitchFamily="2" charset="77"/>
              </a:rPr>
            </a:b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Drench yourself in words unspoken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Live your life with arms wide open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Today is where your book begins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effectLst/>
                <a:latin typeface="Quicksand" pitchFamily="2" charset="77"/>
              </a:rPr>
              <a:t>The rest is still unwritten</a:t>
            </a:r>
          </a:p>
          <a:p>
            <a:pPr algn="ctr">
              <a:spcAft>
                <a:spcPts val="1500"/>
              </a:spcAft>
            </a:pPr>
            <a:br>
              <a:rPr lang="en-GB" sz="2400" b="1" dirty="0">
                <a:latin typeface="Quicksand" pitchFamily="2" charset="77"/>
              </a:rPr>
            </a:br>
            <a:br>
              <a:rPr lang="en-GB" sz="2400" b="1" dirty="0">
                <a:latin typeface="Quicksand" pitchFamily="2" charset="77"/>
              </a:rPr>
            </a:br>
            <a:endParaRPr lang="en-GB" sz="2400" b="1" i="0" u="none" strike="noStrike" dirty="0">
              <a:effectLst/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59508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7DB61-F99F-DF1E-A988-FF0E78C1B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53D06CB-5A1B-6F99-A51B-4B215F9AEA90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Unwritten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61162B-FB32-C8F3-7FE8-494F235180B6}"/>
              </a:ext>
            </a:extLst>
          </p:cNvPr>
          <p:cNvSpPr txBox="1"/>
          <p:nvPr/>
        </p:nvSpPr>
        <p:spPr>
          <a:xfrm>
            <a:off x="0" y="710327"/>
            <a:ext cx="120904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Oh, oh</a:t>
            </a:r>
            <a:br>
              <a:rPr lang="en-GB" sz="2800" b="1" dirty="0">
                <a:latin typeface="Quicksand" pitchFamily="2" charset="77"/>
              </a:rPr>
            </a:b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I break tradition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Sometimes my tries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Are outside the lines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We've been conditioned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To not make mistakes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dirty="0">
                <a:latin typeface="Quicksand" pitchFamily="2" charset="77"/>
              </a:rPr>
              <a:t>**</a:t>
            </a:r>
            <a:r>
              <a:rPr lang="en-GB" sz="2800" b="1" i="0" u="none" strike="noStrike" dirty="0">
                <a:effectLst/>
                <a:latin typeface="Quicksand" pitchFamily="2" charset="77"/>
              </a:rPr>
              <a:t>But I can't live that way, no</a:t>
            </a:r>
            <a:br>
              <a:rPr lang="en-GB" sz="2800" b="1" dirty="0">
                <a:latin typeface="Quicksand" pitchFamily="2" charset="77"/>
              </a:rPr>
            </a:b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Staring at the blank page before you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Open up the dirty window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Let the sun illuminate the words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That you could not find</a:t>
            </a:r>
          </a:p>
        </p:txBody>
      </p:sp>
    </p:spTree>
    <p:extLst>
      <p:ext uri="{BB962C8B-B14F-4D97-AF65-F5344CB8AC3E}">
        <p14:creationId xmlns:p14="http://schemas.microsoft.com/office/powerpoint/2010/main" val="1145495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24930-AC8F-0B72-59C2-7486BB2D5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79E079D-B00E-E347-DB5C-12C27F959DD6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Unwritten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0CCFC-6A2E-68C7-D808-2274A8142829}"/>
              </a:ext>
            </a:extLst>
          </p:cNvPr>
          <p:cNvSpPr txBox="1"/>
          <p:nvPr/>
        </p:nvSpPr>
        <p:spPr>
          <a:xfrm>
            <a:off x="0" y="710327"/>
            <a:ext cx="12090400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000" b="1" i="0" u="none" strike="noStrike" dirty="0">
                <a:effectLst/>
                <a:latin typeface="Quicksand" pitchFamily="2" charset="77"/>
              </a:rPr>
              <a:t>Reaching for something in the distance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So close you can almost taste it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Release your inhibitions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Feel the rain on your skin</a:t>
            </a:r>
          </a:p>
          <a:p>
            <a:pPr algn="ctr">
              <a:spcAft>
                <a:spcPts val="1500"/>
              </a:spcAft>
            </a:pP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No one else can feel it for you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Only you can let it in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No one else, no one else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Can speak the words on your lips</a:t>
            </a:r>
            <a:br>
              <a:rPr lang="en-GB" sz="2000" b="1" dirty="0">
                <a:latin typeface="Quicksand" pitchFamily="2" charset="77"/>
              </a:rPr>
            </a:b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Drench yourself in words unspoken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Live your life with arms wide open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To the years where your book begins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solidFill>
                  <a:srgbClr val="FF0000"/>
                </a:solidFill>
                <a:effectLst/>
                <a:latin typeface="Quicksand" pitchFamily="2" charset="77"/>
              </a:rPr>
              <a:t>Feel the rain on your skin</a:t>
            </a:r>
          </a:p>
          <a:p>
            <a:pPr algn="ctr">
              <a:spcAft>
                <a:spcPts val="1500"/>
              </a:spcAft>
            </a:pPr>
            <a:r>
              <a:rPr lang="en-GB" sz="2000" b="1" i="0" u="none" strike="noStrike" dirty="0">
                <a:effectLst/>
                <a:latin typeface="Quicksand" pitchFamily="2" charset="77"/>
              </a:rPr>
              <a:t>No one else can feel it for you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Only you can let it in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No one else, no one else</a:t>
            </a:r>
            <a:br>
              <a:rPr lang="en-GB" sz="2000" b="1" dirty="0">
                <a:latin typeface="Quicksand" pitchFamily="2" charset="77"/>
              </a:rPr>
            </a:br>
            <a:r>
              <a:rPr lang="en-GB" sz="2000" b="1" i="0" u="none" strike="noStrike" dirty="0">
                <a:effectLst/>
                <a:latin typeface="Quicksand" pitchFamily="2" charset="77"/>
              </a:rPr>
              <a:t>Can speak the words on your lips</a:t>
            </a:r>
            <a:br>
              <a:rPr lang="en-GB" sz="2000" b="1" dirty="0">
                <a:latin typeface="Quicksand" pitchFamily="2" charset="77"/>
              </a:rPr>
            </a:br>
            <a:endParaRPr lang="en-GB" sz="2000" b="1" i="0" u="none" strike="noStrike" dirty="0">
              <a:solidFill>
                <a:srgbClr val="FF0000"/>
              </a:solidFill>
              <a:effectLst/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47032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34322-C029-C031-9181-03B26885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FFAB80E-CF2E-1FF1-EE39-DBA0FCE873D5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Unwritten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F644C-D0B6-9C54-8BC0-C2CB0F746280}"/>
              </a:ext>
            </a:extLst>
          </p:cNvPr>
          <p:cNvSpPr txBox="1"/>
          <p:nvPr/>
        </p:nvSpPr>
        <p:spPr>
          <a:xfrm>
            <a:off x="0" y="710327"/>
            <a:ext cx="120904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Drench yourself in words unspoken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Live your life with arms wide open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To the years where your book begins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The rest is still unwritten</a:t>
            </a:r>
            <a:br>
              <a:rPr lang="en-GB" sz="2800" b="1" dirty="0">
                <a:latin typeface="Quicksand" pitchFamily="2" charset="77"/>
              </a:rPr>
            </a:b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solidFill>
                  <a:srgbClr val="FFC000"/>
                </a:solidFill>
                <a:effectLst/>
                <a:latin typeface="Quicksand" pitchFamily="2" charset="77"/>
              </a:rPr>
              <a:t>Staring at the blank page before you</a:t>
            </a:r>
            <a:br>
              <a:rPr lang="en-GB" sz="2800" b="1" dirty="0">
                <a:solidFill>
                  <a:srgbClr val="FFC000"/>
                </a:solidFill>
                <a:latin typeface="Quicksand" pitchFamily="2" charset="77"/>
              </a:rPr>
            </a:br>
            <a:r>
              <a:rPr lang="en-GB" sz="2800" b="1" i="0" u="none" strike="noStrike" dirty="0">
                <a:solidFill>
                  <a:srgbClr val="FFC000"/>
                </a:solidFill>
                <a:effectLst/>
                <a:latin typeface="Quicksand" pitchFamily="2" charset="77"/>
              </a:rPr>
              <a:t>Open up the dirty window</a:t>
            </a:r>
            <a:br>
              <a:rPr lang="en-GB" sz="2800" b="1" dirty="0">
                <a:solidFill>
                  <a:srgbClr val="FFC000"/>
                </a:solidFill>
                <a:latin typeface="Quicksand" pitchFamily="2" charset="77"/>
              </a:rPr>
            </a:br>
            <a:r>
              <a:rPr lang="en-GB" sz="2800" b="1" i="0" u="none" strike="noStrike" dirty="0">
                <a:solidFill>
                  <a:srgbClr val="FFC000"/>
                </a:solidFill>
                <a:effectLst/>
                <a:latin typeface="Quicksand" pitchFamily="2" charset="77"/>
              </a:rPr>
              <a:t>Let the sun illuminate the words</a:t>
            </a:r>
            <a:br>
              <a:rPr lang="en-GB" sz="2800" b="1" dirty="0">
                <a:solidFill>
                  <a:srgbClr val="FFC000"/>
                </a:solidFill>
                <a:latin typeface="Quicksand" pitchFamily="2" charset="77"/>
              </a:rPr>
            </a:br>
            <a:r>
              <a:rPr lang="en-GB" sz="2800" b="1" i="0" u="none" strike="noStrike" dirty="0">
                <a:solidFill>
                  <a:srgbClr val="FFC000"/>
                </a:solidFill>
                <a:effectLst/>
                <a:latin typeface="Quicksand" pitchFamily="2" charset="77"/>
              </a:rPr>
              <a:t>That you could not find</a:t>
            </a:r>
          </a:p>
        </p:txBody>
      </p:sp>
    </p:spTree>
    <p:extLst>
      <p:ext uri="{BB962C8B-B14F-4D97-AF65-F5344CB8AC3E}">
        <p14:creationId xmlns:p14="http://schemas.microsoft.com/office/powerpoint/2010/main" val="4168407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FF632-3CB6-6A08-618D-6E7DABF76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A83CAAF-CF2E-3D06-8DF0-A432938C3108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Unwritten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763D32-F1AE-5E18-96D9-6A59BD941C5E}"/>
              </a:ext>
            </a:extLst>
          </p:cNvPr>
          <p:cNvSpPr txBox="1"/>
          <p:nvPr/>
        </p:nvSpPr>
        <p:spPr>
          <a:xfrm>
            <a:off x="0" y="710327"/>
            <a:ext cx="12090400" cy="6317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Reaching for something in the distance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So close you can almost taste it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Release your inhibitions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Feel the rain on your skin</a:t>
            </a:r>
            <a:br>
              <a:rPr lang="en-GB" sz="2800" b="1" dirty="0">
                <a:latin typeface="Quicksand" pitchFamily="2" charset="77"/>
              </a:rPr>
            </a:b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No one else can feel it for you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Only you can let it in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No one else, no one else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Can speak the words on your lips</a:t>
            </a:r>
            <a:br>
              <a:rPr lang="en-GB" sz="2800" b="1" dirty="0">
                <a:latin typeface="Quicksand" pitchFamily="2" charset="77"/>
              </a:rPr>
            </a:b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Drench yourself in words unspoken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Live your life with arms wide open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To the years where your book begins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Feel the rain on your skin</a:t>
            </a:r>
          </a:p>
        </p:txBody>
      </p:sp>
    </p:spTree>
    <p:extLst>
      <p:ext uri="{BB962C8B-B14F-4D97-AF65-F5344CB8AC3E}">
        <p14:creationId xmlns:p14="http://schemas.microsoft.com/office/powerpoint/2010/main" val="1183798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6678A-CA0E-ED1F-2A57-F27CB0B56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D24A122-CF27-F20A-FE19-BB532525881F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Unwritten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B249B1-0C03-5AE9-6438-7FD49DC61D97}"/>
              </a:ext>
            </a:extLst>
          </p:cNvPr>
          <p:cNvSpPr txBox="1"/>
          <p:nvPr/>
        </p:nvSpPr>
        <p:spPr>
          <a:xfrm>
            <a:off x="0" y="710327"/>
            <a:ext cx="12090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GB" sz="2800" b="1" i="0" u="none" strike="noStrike" dirty="0">
                <a:effectLst/>
                <a:latin typeface="Quicksand" pitchFamily="2" charset="77"/>
              </a:rPr>
              <a:t>No one else can feel it for you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Only you can let it in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No one else, no one else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Can speak the words on your lips</a:t>
            </a:r>
            <a:br>
              <a:rPr lang="en-GB" sz="2800" b="1" dirty="0">
                <a:latin typeface="Quicksand" pitchFamily="2" charset="77"/>
              </a:rPr>
            </a:b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Drench yourself in words unspoken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Live your life with arms wide open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To the years where your book begins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The rest is still unwritten</a:t>
            </a:r>
            <a:br>
              <a:rPr lang="en-GB" sz="2800" b="1" dirty="0">
                <a:latin typeface="Quicksand" pitchFamily="2" charset="77"/>
              </a:rPr>
            </a:b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The rest is still unwritten</a:t>
            </a:r>
            <a:br>
              <a:rPr lang="en-GB" sz="2800" b="1" dirty="0">
                <a:latin typeface="Quicksand" pitchFamily="2" charset="77"/>
              </a:rPr>
            </a:br>
            <a:r>
              <a:rPr lang="en-GB" sz="2800" b="1" i="0" u="none" strike="noStrike" dirty="0">
                <a:effectLst/>
                <a:latin typeface="Quicksand" pitchFamily="2" charset="77"/>
              </a:rPr>
              <a:t>The rest is still unwritten</a:t>
            </a:r>
          </a:p>
        </p:txBody>
      </p:sp>
    </p:spTree>
    <p:extLst>
      <p:ext uri="{BB962C8B-B14F-4D97-AF65-F5344CB8AC3E}">
        <p14:creationId xmlns:p14="http://schemas.microsoft.com/office/powerpoint/2010/main" val="4282405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8C5F3-43F0-F419-822B-AFD434F8E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B42DD29-E2DC-3C64-231B-3745310F8A9F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i="0" u="sng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Believe</a:t>
            </a:r>
            <a:endParaRPr lang="en-GB" sz="2400" b="1" u="sng" dirty="0">
              <a:latin typeface="Quicksand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9665E2-7392-F1DE-3837-06B7E47BD72E}"/>
              </a:ext>
            </a:extLst>
          </p:cNvPr>
          <p:cNvSpPr txBox="1"/>
          <p:nvPr/>
        </p:nvSpPr>
        <p:spPr>
          <a:xfrm>
            <a:off x="1917700" y="651314"/>
            <a:ext cx="8115300" cy="6109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No matter how hard I try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You keep pushing me aside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And I can't break through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There's no talking to you</a:t>
            </a:r>
            <a:br>
              <a:rPr lang="en-GB" sz="2300" b="1" dirty="0">
                <a:latin typeface="Quicksand" pitchFamily="2" charset="77"/>
              </a:rPr>
            </a:b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It's so sad that you're leaving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It takes time to believe it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But after all is said and done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You're </a:t>
            </a:r>
            <a:r>
              <a:rPr lang="en-GB" sz="2300" b="1" i="0" u="none" strike="noStrike" dirty="0" err="1">
                <a:solidFill>
                  <a:srgbClr val="000000"/>
                </a:solidFill>
                <a:effectLst/>
                <a:latin typeface="Quicksand" pitchFamily="2" charset="77"/>
              </a:rPr>
              <a:t>gonna</a:t>
            </a: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 be the lonely one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Oh, oh</a:t>
            </a:r>
            <a:br>
              <a:rPr lang="en-GB" sz="2300" b="1" dirty="0">
                <a:latin typeface="Quicksand" pitchFamily="2" charset="77"/>
              </a:rPr>
            </a:b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Do you believe in life after love?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 can feel something inside me say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"I really don't think you're strong enough. No."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Do you believe in life after love?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 can feel something inside me say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"I really don't think you're strong enough. No."</a:t>
            </a:r>
            <a:endParaRPr lang="en-US" sz="2300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94896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7B42-8F47-0B6E-82F3-62A01847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6727F98-5C4D-D2D6-258B-549B88C5F061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i="0" u="sng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Believe</a:t>
            </a:r>
            <a:endParaRPr lang="en-GB" sz="2400" b="1" u="sng" dirty="0">
              <a:latin typeface="Quicksand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6A2347-F49A-95AB-5577-E10EE5733E72}"/>
              </a:ext>
            </a:extLst>
          </p:cNvPr>
          <p:cNvSpPr txBox="1"/>
          <p:nvPr/>
        </p:nvSpPr>
        <p:spPr>
          <a:xfrm>
            <a:off x="1917700" y="651314"/>
            <a:ext cx="8115300" cy="6109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What am I supposed to do?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Sit around and wait for you?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Well, I can't do that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And there's no turning back </a:t>
            </a:r>
            <a:br>
              <a:rPr lang="en-GB" sz="2300" b="1" dirty="0">
                <a:latin typeface="Quicksand" pitchFamily="2" charset="77"/>
              </a:rPr>
            </a:b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 need time to move on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 need love to feel strong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 err="1">
                <a:solidFill>
                  <a:srgbClr val="000000"/>
                </a:solidFill>
                <a:effectLst/>
                <a:latin typeface="Quicksand" pitchFamily="2" charset="77"/>
              </a:rPr>
              <a:t>'Cause</a:t>
            </a: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 I've had time to think it through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And maybe I'm too good for you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Oh, oh</a:t>
            </a:r>
            <a:br>
              <a:rPr lang="en-GB" sz="2300" b="1" dirty="0">
                <a:latin typeface="Quicksand" pitchFamily="2" charset="77"/>
              </a:rPr>
            </a:b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Do you believe in life after love?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 can feel something inside me say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"I really don't think you're strong enough. No."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Do you believe in life after love?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 can feel something inside me say</a:t>
            </a:r>
            <a:br>
              <a:rPr lang="en-GB" sz="2300" b="1" dirty="0">
                <a:latin typeface="Quicksand" pitchFamily="2" charset="77"/>
              </a:rPr>
            </a:br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"I really don't think you're strong enough. No."</a:t>
            </a:r>
            <a:endParaRPr lang="en-US" sz="2300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17438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7727C-B699-B2FE-1844-FF75A0C3E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23C372E-CB43-4847-F525-C5416D9A23B8}"/>
              </a:ext>
            </a:extLst>
          </p:cNvPr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i="0" u="sng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Believe</a:t>
            </a:r>
            <a:endParaRPr lang="en-GB" sz="2400" b="1" u="sng" dirty="0">
              <a:latin typeface="Quicksand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DD9054-5584-2BB5-57A9-7B52EAE3570C}"/>
              </a:ext>
            </a:extLst>
          </p:cNvPr>
          <p:cNvSpPr txBox="1"/>
          <p:nvPr/>
        </p:nvSpPr>
        <p:spPr>
          <a:xfrm>
            <a:off x="1917700" y="796454"/>
            <a:ext cx="8115300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Well, I know that I'll get through this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Quicksand" pitchFamily="2" charset="77"/>
              </a:rPr>
              <a:t>'Cause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 I know that I am strong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And I don't need you anymore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Oh, I don't need you anymore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Oh, I don't need you anymore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No, I don't need you anymore</a:t>
            </a:r>
            <a:br>
              <a:rPr lang="en-GB" sz="2400" b="1" dirty="0">
                <a:latin typeface="Quicksand" pitchFamily="2" charset="77"/>
              </a:rPr>
            </a:b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Do you believe in life after love?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 can feel something inside me say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"I really don't think you're strong enough. No."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Do you believe in life after love?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I can feel something inside me say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Quicksand" pitchFamily="2" charset="77"/>
              </a:rPr>
              <a:t>"I really don't think you're strong enough. No."</a:t>
            </a:r>
            <a:br>
              <a:rPr lang="en-GB" sz="2400" b="1" dirty="0">
                <a:latin typeface="Quicksand" pitchFamily="2" charset="77"/>
              </a:rPr>
            </a:br>
            <a:r>
              <a:rPr lang="en-GB" sz="2400" b="1" dirty="0">
                <a:latin typeface="Quicksand" pitchFamily="2" charset="77"/>
              </a:rPr>
              <a:t>(X2)</a:t>
            </a:r>
            <a:endParaRPr lang="en-US" sz="2300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63218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/>
        </p:nvSpPr>
        <p:spPr>
          <a:xfrm>
            <a:off x="4009649" y="104979"/>
            <a:ext cx="4579546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400" b="1" i="0" u="none" strike="noStrike" dirty="0">
                <a:solidFill>
                  <a:srgbClr val="444444"/>
                </a:solidFill>
                <a:effectLst/>
                <a:latin typeface="Oxygen" panose="02000503000000000000" pitchFamily="2" charset="77"/>
              </a:rPr>
              <a:t>Use Somebody</a:t>
            </a:r>
          </a:p>
        </p:txBody>
      </p:sp>
      <p:sp>
        <p:nvSpPr>
          <p:cNvPr id="105" name="Google Shape;105;p22"/>
          <p:cNvSpPr txBox="1"/>
          <p:nvPr/>
        </p:nvSpPr>
        <p:spPr>
          <a:xfrm>
            <a:off x="335200" y="632513"/>
            <a:ext cx="11521600" cy="626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I've been roaming around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Always looking down at all I see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Painted faces fill the places I can't reach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know that I could use somebody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know that I could use somebody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Someone like you, and all you know, and how you speak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Countless lovers under cover of the street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know that I could use somebody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know that I could use somebody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Someone like you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Someone like you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Someone like you</a:t>
            </a:r>
            <a:endParaRPr lang="en-GB" sz="2267" b="1" dirty="0">
              <a:solidFill>
                <a:srgbClr val="073763"/>
              </a:solidFill>
              <a:latin typeface="Calibri" panose="020F0502020204030204" pitchFamily="34" charset="0"/>
              <a:ea typeface="Comfortaa"/>
              <a:cs typeface="Calibri" panose="020F0502020204030204" pitchFamily="34" charset="0"/>
              <a:sym typeface="Comforta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25AA76CF-F2BF-00C9-5015-3A7327D41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>
            <a:extLst>
              <a:ext uri="{FF2B5EF4-FFF2-40B4-BE49-F238E27FC236}">
                <a16:creationId xmlns:a16="http://schemas.microsoft.com/office/drawing/2014/main" id="{CED93334-349D-68B6-B064-32609747575A}"/>
              </a:ext>
            </a:extLst>
          </p:cNvPr>
          <p:cNvSpPr txBox="1"/>
          <p:nvPr/>
        </p:nvSpPr>
        <p:spPr>
          <a:xfrm>
            <a:off x="4009649" y="104979"/>
            <a:ext cx="4579546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400" b="1" i="0" u="none" strike="noStrike" dirty="0">
                <a:solidFill>
                  <a:srgbClr val="444444"/>
                </a:solidFill>
                <a:effectLst/>
                <a:latin typeface="Oxygen" panose="02000503000000000000" pitchFamily="2" charset="77"/>
              </a:rPr>
              <a:t>Use Somebody</a:t>
            </a:r>
          </a:p>
        </p:txBody>
      </p:sp>
      <p:sp>
        <p:nvSpPr>
          <p:cNvPr id="105" name="Google Shape;105;p22">
            <a:extLst>
              <a:ext uri="{FF2B5EF4-FFF2-40B4-BE49-F238E27FC236}">
                <a16:creationId xmlns:a16="http://schemas.microsoft.com/office/drawing/2014/main" id="{4A0CE8D5-D5C1-C86D-FAA9-2EAAFEF13950}"/>
              </a:ext>
            </a:extLst>
          </p:cNvPr>
          <p:cNvSpPr txBox="1"/>
          <p:nvPr/>
        </p:nvSpPr>
        <p:spPr>
          <a:xfrm>
            <a:off x="335200" y="632513"/>
            <a:ext cx="11521600" cy="5800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Off in the night, while you live it up, I'm off to sleep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Waging wars to shape the poet and the beat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hope it's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gonna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 make you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notic</a:t>
            </a:r>
            <a:r>
              <a:rPr lang="az-Cyrl-AZ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е</a:t>
            </a:r>
            <a:br>
              <a:rPr lang="az-Cyrl-AZ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hope it's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gonna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 make you notice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</a:t>
            </a:r>
            <a:r>
              <a:rPr lang="az-Cyrl-AZ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е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one like me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Someone like me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Someone like me, somebody</a:t>
            </a:r>
          </a:p>
          <a:p>
            <a:pPr algn="ctr">
              <a:lnSpc>
                <a:spcPct val="115000"/>
              </a:lnSpc>
            </a:pPr>
            <a:endParaRPr lang="en-GB" sz="2400" dirty="0">
              <a:solidFill>
                <a:srgbClr val="000000"/>
              </a:solidFill>
              <a:latin typeface="Programme"/>
            </a:endParaRPr>
          </a:p>
          <a:p>
            <a:pPr algn="ctr">
              <a:lnSpc>
                <a:spcPts val="2700"/>
              </a:lnSpc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gordita-bold"/>
              </a:rPr>
              <a:t>I'm ready now (x7)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Someone like you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Someone like you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Someone like you</a:t>
            </a:r>
            <a:endParaRPr lang="en-GB"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4143464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899B6AF0-403A-8465-9C73-3D82B112F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>
            <a:extLst>
              <a:ext uri="{FF2B5EF4-FFF2-40B4-BE49-F238E27FC236}">
                <a16:creationId xmlns:a16="http://schemas.microsoft.com/office/drawing/2014/main" id="{713A7D87-417B-3327-080C-8968C927C330}"/>
              </a:ext>
            </a:extLst>
          </p:cNvPr>
          <p:cNvSpPr txBox="1"/>
          <p:nvPr/>
        </p:nvSpPr>
        <p:spPr>
          <a:xfrm>
            <a:off x="4009649" y="104979"/>
            <a:ext cx="4579546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GB" sz="2400" b="1" i="0" u="none" strike="noStrike" dirty="0">
                <a:solidFill>
                  <a:srgbClr val="444444"/>
                </a:solidFill>
                <a:effectLst/>
                <a:latin typeface="Oxygen" panose="02000503000000000000" pitchFamily="2" charset="77"/>
              </a:rPr>
              <a:t>Use Somebody</a:t>
            </a:r>
          </a:p>
        </p:txBody>
      </p:sp>
      <p:sp>
        <p:nvSpPr>
          <p:cNvPr id="105" name="Google Shape;105;p22">
            <a:extLst>
              <a:ext uri="{FF2B5EF4-FFF2-40B4-BE49-F238E27FC236}">
                <a16:creationId xmlns:a16="http://schemas.microsoft.com/office/drawing/2014/main" id="{6804442C-366E-B3E1-7BC6-37B4A31C0982}"/>
              </a:ext>
            </a:extLst>
          </p:cNvPr>
          <p:cNvSpPr txBox="1"/>
          <p:nvPr/>
        </p:nvSpPr>
        <p:spPr>
          <a:xfrm>
            <a:off x="335200" y="973889"/>
            <a:ext cx="11521600" cy="5663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Someone like you</a:t>
            </a:r>
          </a:p>
          <a:p>
            <a:pPr algn="ctr">
              <a:spcAft>
                <a:spcPts val="24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Somebody</a:t>
            </a:r>
          </a:p>
          <a:p>
            <a:pPr algn="ctr">
              <a:spcAft>
                <a:spcPts val="24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Someone like you</a:t>
            </a:r>
          </a:p>
          <a:p>
            <a:pPr algn="ctr">
              <a:spcAft>
                <a:spcPts val="24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Somebody</a:t>
            </a:r>
          </a:p>
          <a:p>
            <a:pPr algn="ctr">
              <a:spcAft>
                <a:spcPts val="24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Someone like you</a:t>
            </a:r>
          </a:p>
          <a:p>
            <a:pPr algn="ctr">
              <a:spcAft>
                <a:spcPts val="24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Somebody</a:t>
            </a:r>
          </a:p>
          <a:p>
            <a:pPr algn="ctr">
              <a:spcAft>
                <a:spcPts val="240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24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I've been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roamin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 around, always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lookin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 down at all I see</a:t>
            </a:r>
          </a:p>
        </p:txBody>
      </p:sp>
    </p:spTree>
    <p:extLst>
      <p:ext uri="{BB962C8B-B14F-4D97-AF65-F5344CB8AC3E}">
        <p14:creationId xmlns:p14="http://schemas.microsoft.com/office/powerpoint/2010/main" val="1183563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/>
        </p:nvSpPr>
        <p:spPr>
          <a:xfrm>
            <a:off x="4009649" y="104979"/>
            <a:ext cx="4579546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l"/>
            <a:r>
              <a:rPr lang="en-GB" sz="2400" b="1" i="0" u="none" strike="noStrike" dirty="0">
                <a:solidFill>
                  <a:srgbClr val="444444"/>
                </a:solidFill>
                <a:effectLst/>
                <a:latin typeface="Oxygen" panose="02000503000000000000" pitchFamily="2" charset="77"/>
              </a:rPr>
              <a:t>(Something Inside) So Strong</a:t>
            </a:r>
          </a:p>
        </p:txBody>
      </p:sp>
      <p:sp>
        <p:nvSpPr>
          <p:cNvPr id="105" name="Google Shape;105;p22"/>
          <p:cNvSpPr txBox="1"/>
          <p:nvPr/>
        </p:nvSpPr>
        <p:spPr>
          <a:xfrm>
            <a:off x="335200" y="632513"/>
            <a:ext cx="11521600" cy="626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higher you build your barriers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taller I become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further you take my rights away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faster I will run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can deny me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can decide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turn your face away</a:t>
            </a:r>
            <a:r>
              <a:rPr lang="en-GB" sz="24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……1 2 3 4 1 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 matter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there’s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Something inside so strong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know that I can make it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Though you're doing me wrong, so wrong 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thought that my pride was gone (Oh no)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omething inside so strong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Oh something inside so strong</a:t>
            </a:r>
            <a:endParaRPr lang="en-GB" sz="2267" b="1" dirty="0">
              <a:solidFill>
                <a:srgbClr val="073763"/>
              </a:solidFill>
              <a:latin typeface="Calibri" panose="020F0502020204030204" pitchFamily="34" charset="0"/>
              <a:ea typeface="Comfortaa"/>
              <a:cs typeface="Calibri" panose="020F0502020204030204" pitchFamily="34" charset="0"/>
              <a:sym typeface="Comforta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/>
        </p:nvSpPr>
        <p:spPr>
          <a:xfrm>
            <a:off x="4009649" y="104979"/>
            <a:ext cx="4579546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l"/>
            <a:r>
              <a:rPr lang="en-GB" sz="2400" b="1" i="0" u="none" strike="noStrike" dirty="0">
                <a:solidFill>
                  <a:srgbClr val="444444"/>
                </a:solidFill>
                <a:effectLst/>
                <a:latin typeface="Oxygen" panose="02000503000000000000" pitchFamily="2" charset="77"/>
              </a:rPr>
              <a:t>(Something Inside) So Strong</a:t>
            </a:r>
          </a:p>
        </p:txBody>
      </p:sp>
      <p:sp>
        <p:nvSpPr>
          <p:cNvPr id="105" name="Google Shape;105;p22"/>
          <p:cNvSpPr txBox="1"/>
          <p:nvPr/>
        </p:nvSpPr>
        <p:spPr>
          <a:xfrm>
            <a:off x="335200" y="755801"/>
            <a:ext cx="11521600" cy="5319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The more you refuse to hear my voice</a:t>
            </a:r>
          </a:p>
          <a:p>
            <a:pPr algn="ctr">
              <a:lnSpc>
                <a:spcPct val="115000"/>
              </a:lnSpc>
            </a:pPr>
            <a:r>
              <a:rPr lang="en-GB" sz="2400" dirty="0">
                <a:solidFill>
                  <a:srgbClr val="FFFF00"/>
                </a:solidFill>
                <a:latin typeface="Programme"/>
              </a:rPr>
              <a:t>Oh way Oh way Oh way Oh way……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The louder I will sing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You hide behind walls </a:t>
            </a:r>
            <a:r>
              <a:rPr lang="en-GB" sz="2400" b="0" i="0" u="none" strike="noStrike" dirty="0">
                <a:solidFill>
                  <a:srgbClr val="FF0000"/>
                </a:solidFill>
                <a:effectLst/>
                <a:latin typeface="Programme"/>
              </a:rPr>
              <a:t>of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 Jericho</a:t>
            </a:r>
          </a:p>
          <a:p>
            <a:pPr algn="ctr">
              <a:lnSpc>
                <a:spcPct val="115000"/>
              </a:lnSpc>
            </a:pPr>
            <a:r>
              <a:rPr lang="en-GB" sz="2400" dirty="0">
                <a:solidFill>
                  <a:srgbClr val="FFFF00"/>
                </a:solidFill>
                <a:latin typeface="Programme"/>
              </a:rPr>
              <a:t>Oh way Oh way Oh way Oh way….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And your lies will come tumbling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Deny my place in time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You squander wealth that's mine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My light will shine so brightly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It will blind you</a:t>
            </a:r>
            <a:endParaRPr lang="en-GB" sz="2400" dirty="0">
              <a:solidFill>
                <a:srgbClr val="000000"/>
              </a:solidFill>
              <a:latin typeface="Programme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-GB" sz="2400" dirty="0">
                <a:solidFill>
                  <a:srgbClr val="000000"/>
                </a:solidFill>
                <a:latin typeface="Programme"/>
                <a:ea typeface="Comfortaa"/>
                <a:cs typeface="Comfortaa"/>
                <a:sym typeface="Comfortaa"/>
              </a:rPr>
              <a:t>Cos there’s …</a:t>
            </a:r>
            <a:endParaRPr lang="en-GB" sz="2267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2980690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/>
        </p:nvSpPr>
        <p:spPr>
          <a:xfrm>
            <a:off x="4009649" y="104979"/>
            <a:ext cx="4579546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l"/>
            <a:r>
              <a:rPr lang="en-GB" sz="2400" b="1" i="0" u="none" strike="noStrike" dirty="0">
                <a:solidFill>
                  <a:srgbClr val="444444"/>
                </a:solidFill>
                <a:effectLst/>
                <a:latin typeface="Oxygen" panose="02000503000000000000" pitchFamily="2" charset="77"/>
              </a:rPr>
              <a:t>(Something Inside) So Strong</a:t>
            </a:r>
          </a:p>
        </p:txBody>
      </p:sp>
      <p:sp>
        <p:nvSpPr>
          <p:cNvPr id="105" name="Google Shape;105;p22"/>
          <p:cNvSpPr txBox="1"/>
          <p:nvPr/>
        </p:nvSpPr>
        <p:spPr>
          <a:xfrm>
            <a:off x="335200" y="745527"/>
            <a:ext cx="11521600" cy="659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Something inside so strong </a:t>
            </a:r>
            <a:r>
              <a:rPr lang="en-GB" sz="24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Programme"/>
              </a:rPr>
              <a:t>(so strong)</a:t>
            </a:r>
            <a:br>
              <a:rPr lang="en-GB" sz="2400" dirty="0">
                <a:solidFill>
                  <a:srgbClr val="92D050"/>
                </a:solidFill>
              </a:rPr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know that I can make it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Though you're doing me wrong, so wrong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Oh, you thought that my pride was gone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There's something inside so strong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Oh there's something inside so strong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Brothers and sisters!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When they insist we're just not good enough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When we know better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Just look '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em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 in the eye and say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We're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gonna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 do it anyway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We're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gonna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 do it anyway</a:t>
            </a:r>
            <a:br>
              <a:rPr lang="en-GB" sz="2400" dirty="0"/>
            </a:br>
            <a:br>
              <a:rPr lang="en-GB" sz="2400" dirty="0"/>
            </a:br>
            <a:endParaRPr lang="en-GB" sz="2267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1126032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/>
        </p:nvSpPr>
        <p:spPr>
          <a:xfrm>
            <a:off x="4009649" y="104979"/>
            <a:ext cx="4579546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l"/>
            <a:r>
              <a:rPr lang="en-GB" sz="2400" b="1" i="0" u="none" strike="noStrike" dirty="0">
                <a:solidFill>
                  <a:srgbClr val="444444"/>
                </a:solidFill>
                <a:effectLst/>
                <a:latin typeface="Oxygen" panose="02000503000000000000" pitchFamily="2" charset="77"/>
              </a:rPr>
              <a:t>(Something Inside) So Strong</a:t>
            </a:r>
          </a:p>
        </p:txBody>
      </p:sp>
      <p:sp>
        <p:nvSpPr>
          <p:cNvPr id="105" name="Google Shape;105;p22"/>
          <p:cNvSpPr txBox="1"/>
          <p:nvPr/>
        </p:nvSpPr>
        <p:spPr>
          <a:xfrm>
            <a:off x="335200" y="745527"/>
            <a:ext cx="11521600" cy="619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0" i="0" u="none" strike="noStrike">
                <a:solidFill>
                  <a:srgbClr val="000000"/>
                </a:solidFill>
                <a:effectLst/>
                <a:latin typeface="Programme"/>
              </a:rPr>
              <a:t>Because there's</a:t>
            </a:r>
            <a:br>
              <a:rPr lang="en-GB" sz="2400"/>
            </a:br>
            <a:r>
              <a:rPr lang="en-GB" sz="2400" b="0" i="0" u="none" strike="noStrike">
                <a:solidFill>
                  <a:srgbClr val="000000"/>
                </a:solidFill>
                <a:effectLst/>
                <a:latin typeface="Programme"/>
              </a:rPr>
              <a:t>Something inside so strong</a:t>
            </a:r>
            <a:br>
              <a:rPr lang="en-GB" sz="2400"/>
            </a:br>
            <a:r>
              <a:rPr lang="en-GB" sz="2400" b="0" i="0" u="none" strike="noStrike">
                <a:solidFill>
                  <a:srgbClr val="000000"/>
                </a:solidFill>
                <a:effectLst/>
                <a:latin typeface="Programme"/>
              </a:rPr>
              <a:t>I know that I can make it</a:t>
            </a:r>
            <a:br>
              <a:rPr lang="en-GB" sz="2400"/>
            </a:br>
            <a:r>
              <a:rPr lang="en-GB" sz="2400" b="0" i="0" u="none" strike="noStrike">
                <a:solidFill>
                  <a:srgbClr val="000000"/>
                </a:solidFill>
                <a:effectLst/>
                <a:latin typeface="Programme"/>
              </a:rPr>
              <a:t>Though you're doing me wrong, so wrong</a:t>
            </a:r>
            <a:br>
              <a:rPr lang="en-GB" sz="2400"/>
            </a:br>
            <a:r>
              <a:rPr lang="en-GB" sz="2400" b="0" i="0" u="none" strike="noStrike">
                <a:solidFill>
                  <a:srgbClr val="000000"/>
                </a:solidFill>
                <a:effectLst/>
                <a:latin typeface="Programme"/>
              </a:rPr>
              <a:t>You thought that my pride was gone, Oh no</a:t>
            </a:r>
            <a:br>
              <a:rPr lang="en-GB" sz="2400"/>
            </a:br>
            <a:r>
              <a:rPr lang="en-GB" sz="2400" b="0" i="0" u="none" strike="noStrike">
                <a:solidFill>
                  <a:srgbClr val="000000"/>
                </a:solidFill>
                <a:effectLst/>
                <a:latin typeface="Programme"/>
              </a:rPr>
              <a:t>Something inside so strong!</a:t>
            </a:r>
            <a:br>
              <a:rPr lang="en-GB" sz="240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Something inside so strong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know that I can make it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Though you're doing me wrong, so wrong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You thought that my pride was gone, Oh no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Something inside so strong, Oh - oh oh oh oh oh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Something inside so strong, Oh - oh oh oh oh oh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Something inside so strong, Oh - oh oh oh oh oh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Something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insi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 – de... so...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stro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 – ng!</a:t>
            </a:r>
            <a:endParaRPr lang="en-GB" sz="2267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7281158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/>
          <p:nvPr/>
        </p:nvSpPr>
        <p:spPr>
          <a:xfrm>
            <a:off x="4307600" y="140200"/>
            <a:ext cx="3576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 b="1" u="sng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Lean On Me</a:t>
            </a:r>
            <a:endParaRPr sz="2533" b="1" u="sng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7" name="Google Shape;117;p24"/>
          <p:cNvSpPr txBox="1"/>
          <p:nvPr/>
        </p:nvSpPr>
        <p:spPr>
          <a:xfrm>
            <a:off x="335200" y="755800"/>
            <a:ext cx="11521600" cy="626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Sometimes in our lives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We all have pain, we all have sorrow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But if we are wise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We know that there's always tomorrow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Lean on me when you're not strong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And I'll be your friend, I'll help you carry on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For it won't be long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'Til I'm gonna need somebody to lean on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Please swallow your pride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If I have things you need to borrow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For no one can fill those of your needs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That you won't let show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"/>
          <p:cNvSpPr txBox="1"/>
          <p:nvPr/>
        </p:nvSpPr>
        <p:spPr>
          <a:xfrm>
            <a:off x="335200" y="322801"/>
            <a:ext cx="11521600" cy="6665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You just call on me, brother, when you need a hand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We all need somebody to lean on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just might have a problem that you'll understand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We all need somebody to lean on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Lean on me when you're not strong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And I'll be your friend, I'll help you carry on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For it won't be long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'Til I'm gonna need somebody to lean on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You just call on me, sister, when you need a hand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We all need somebody to lean on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just might have a problem that you'll understand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We all need somebody to lean on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 txBox="1"/>
          <p:nvPr/>
        </p:nvSpPr>
        <p:spPr>
          <a:xfrm>
            <a:off x="335200" y="924601"/>
            <a:ext cx="11521600" cy="5060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If there is a load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You have to bear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That you can't carry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right up the road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I'll share your load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If you just call me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call me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call me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call me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call…. me….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/>
          <p:nvPr/>
        </p:nvSpPr>
        <p:spPr>
          <a:xfrm>
            <a:off x="4307600" y="140200"/>
            <a:ext cx="3576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 b="1" u="sng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Born This Way</a:t>
            </a:r>
            <a:endParaRPr sz="2533" b="1" u="sng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3" name="Google Shape;133;p27"/>
          <p:cNvSpPr txBox="1"/>
          <p:nvPr/>
        </p:nvSpPr>
        <p:spPr>
          <a:xfrm>
            <a:off x="335200" y="933933"/>
            <a:ext cx="11521600" cy="586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My mama told me when I was young, we are all born superstars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She rolled my hair and put my lipstick on, in the glass of her boudoir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There's nothing wrong with loving who you are she said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cause He made you perfect, baby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So hold your head up and you'll go far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Listen to me when I say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beautiful in my way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cause God makes no mistakes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on the right track baby I was born this way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Don't hide yourself in regret, just love yourself and you're set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on the right track baby I was born this way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/>
          <p:nvPr/>
        </p:nvSpPr>
        <p:spPr>
          <a:xfrm>
            <a:off x="335200" y="74600"/>
            <a:ext cx="11521600" cy="67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Ooh, there </a:t>
            </a:r>
            <a:r>
              <a:rPr lang="en" sz="2267" b="1" dirty="0" err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ain't</a:t>
            </a: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 no other way, baby I was born this way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Baby I was born this way 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Ooh, there </a:t>
            </a:r>
            <a:r>
              <a:rPr lang="en" sz="2267" b="1" dirty="0" err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ain't</a:t>
            </a: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 no other way, baby I was born this way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Right track baby I was born this way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1600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solidFill>
                  <a:srgbClr val="A64D79"/>
                </a:solidFill>
                <a:latin typeface="Comfortaa"/>
                <a:ea typeface="Comfortaa"/>
                <a:cs typeface="Comfortaa"/>
                <a:sym typeface="Comfortaa"/>
              </a:rPr>
              <a:t>Break</a:t>
            </a:r>
            <a:endParaRPr sz="2267" b="1" i="1" dirty="0">
              <a:solidFill>
                <a:srgbClr val="A64D79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1600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dirty="0">
                <a:solidFill>
                  <a:srgbClr val="002060"/>
                </a:solidFill>
                <a:latin typeface="Comfortaa"/>
                <a:ea typeface="Comfortaa"/>
                <a:cs typeface="Comfortaa"/>
                <a:sym typeface="Comfortaa"/>
              </a:rPr>
              <a:t>Don't be a drag  </a:t>
            </a:r>
            <a:r>
              <a:rPr lang="en" sz="2267" b="1" dirty="0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just be a queen</a:t>
            </a:r>
            <a:endParaRPr sz="2267" b="1" dirty="0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dirty="0">
                <a:solidFill>
                  <a:srgbClr val="002060"/>
                </a:solidFill>
                <a:latin typeface="Comfortaa"/>
                <a:ea typeface="Comfortaa"/>
                <a:cs typeface="Comfortaa"/>
                <a:sym typeface="Comfortaa"/>
              </a:rPr>
              <a:t>Whether you're broke </a:t>
            </a:r>
            <a:r>
              <a:rPr lang="en" sz="2267" b="1" dirty="0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or evergreen</a:t>
            </a:r>
            <a:endParaRPr sz="2267" b="1" dirty="0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dirty="0">
                <a:solidFill>
                  <a:srgbClr val="002060"/>
                </a:solidFill>
                <a:latin typeface="Comfortaa"/>
                <a:ea typeface="Comfortaa"/>
                <a:cs typeface="Comfortaa"/>
                <a:sym typeface="Comfortaa"/>
              </a:rPr>
              <a:t>You're black, white, beige  </a:t>
            </a:r>
            <a:r>
              <a:rPr lang="en" sz="2267" b="1" dirty="0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chola descent</a:t>
            </a:r>
            <a:endParaRPr sz="2267" b="1" dirty="0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dirty="0">
                <a:solidFill>
                  <a:srgbClr val="002060"/>
                </a:solidFill>
                <a:latin typeface="Comfortaa"/>
                <a:ea typeface="Comfortaa"/>
                <a:cs typeface="Comfortaa"/>
                <a:sym typeface="Comfortaa"/>
              </a:rPr>
              <a:t>You're Lebanese  </a:t>
            </a:r>
            <a:r>
              <a:rPr lang="en" sz="2267" b="1" dirty="0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you're Orient</a:t>
            </a:r>
            <a:endParaRPr sz="2267" b="1" dirty="0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dirty="0">
                <a:solidFill>
                  <a:srgbClr val="002060"/>
                </a:solidFill>
                <a:latin typeface="Comfortaa"/>
                <a:ea typeface="Comfortaa"/>
                <a:cs typeface="Comfortaa"/>
                <a:sym typeface="Comfortaa"/>
              </a:rPr>
              <a:t>Whether life's disabilities </a:t>
            </a:r>
            <a:r>
              <a:rPr lang="en" sz="2267" b="1" dirty="0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left you outcast bullied or teased</a:t>
            </a:r>
            <a:endParaRPr sz="2267" b="1" dirty="0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dirty="0">
                <a:solidFill>
                  <a:srgbClr val="002060"/>
                </a:solidFill>
                <a:latin typeface="Comfortaa"/>
                <a:ea typeface="Comfortaa"/>
                <a:cs typeface="Comfortaa"/>
                <a:sym typeface="Comfortaa"/>
              </a:rPr>
              <a:t>Rejoice and love yourself today</a:t>
            </a:r>
            <a:endParaRPr sz="2267" b="1" dirty="0">
              <a:solidFill>
                <a:srgbClr val="00206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Cause baby you were born this way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>
              <a:lnSpc>
                <a:spcPct val="115000"/>
              </a:lnSpc>
            </a:pP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/>
        </p:nvSpPr>
        <p:spPr>
          <a:xfrm>
            <a:off x="335200" y="514800"/>
            <a:ext cx="11521600" cy="6526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" sz="2267" b="1" i="1">
                <a:solidFill>
                  <a:srgbClr val="A64D79"/>
                </a:solidFill>
                <a:latin typeface="Comfortaa"/>
                <a:ea typeface="Comfortaa"/>
                <a:cs typeface="Comfortaa"/>
                <a:sym typeface="Comfortaa"/>
              </a:rPr>
              <a:t>Break</a:t>
            </a:r>
            <a:endParaRPr sz="2267" b="1" i="1">
              <a:solidFill>
                <a:srgbClr val="A64D79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endParaRPr sz="2267" b="1" i="1">
              <a:solidFill>
                <a:srgbClr val="741B4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No matter gay straight or bi, lesbian transgender life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on the right track baby I was born to survive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No matter black white or beige chola or Orient made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on the right track baby I was born to be brave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beautiful in my way cause God makes no mistakes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on the right track baby I was born this way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Don't hide yourself in regret, just love yourself and you're set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50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on the right track baby I was born this way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>
              <a:lnSpc>
                <a:spcPct val="150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/>
          <p:nvPr/>
        </p:nvSpPr>
        <p:spPr>
          <a:xfrm>
            <a:off x="335200" y="322800"/>
            <a:ext cx="11521600" cy="626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A64D79"/>
                </a:solidFill>
                <a:latin typeface="Comfortaa"/>
                <a:ea typeface="Comfortaa"/>
                <a:cs typeface="Comfortaa"/>
                <a:sym typeface="Comfortaa"/>
              </a:rPr>
              <a:t>Break</a:t>
            </a:r>
            <a:endParaRPr sz="2267" b="1" i="1">
              <a:solidFill>
                <a:srgbClr val="A64D79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Ooh, there ain't no other way, baby I was born this way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Baby I was born this way 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Ooh, there ain't no other way, baby I was born this way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Baby I was born this way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was born this way, hey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was born this way, hey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on the right track baby I was born this way, hey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was born this way, hey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was born this way, hey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on the right track baby I was born this way!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614F4-CFC0-894F-6556-C48121C9B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004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Love My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F6C5F-F05E-B3A3-065B-EBECDA866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943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Tether your soul to me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will never let go completely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One day your hands will be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Strong enough to hold me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might not be there for all your battles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But you'll win them eventually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pray that I'm giving you all that matters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 one day you'll say to me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"I love my life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am powerful, I am beautiful, I am free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love my life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am wonderful, I am magical, I am me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love my life."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0760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1B57E-747D-305C-B72F-F660C0A9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468B4-0086-0C0B-5F39-D2A942320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004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Love My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787CA-8935-43A9-276B-50B695CE1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943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am not my mistakes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God knows, I've made a few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started to question the angels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the answer they gave was you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cannot promise there won't be sadness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wish I could take it from you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But you'll find the courage to face the madness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sing it because it's true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love my life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am powerful, I am beautiful, I am free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love my life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am wonderful, I am magical, I am me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love my life</a:t>
            </a:r>
            <a:br>
              <a:rPr lang="en-GB" dirty="0"/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809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E6B5B-422C-E717-BC64-1B3376B60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46ED9-2B0E-7F2D-AD53-4339F3467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004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Love My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D3B2-7FE3-9F4C-05BA-EDE5306CC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81297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Find the others with hearts like yours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Run far, run free. I'm with you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love my life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am powerful, I am beautiful, I am free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love my life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am wonderful, I am magical, I am me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love my life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am powerful, I am beautiful, I am free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love my life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am wonderful, I am magical, I am me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love my life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finally</a:t>
            </a:r>
            <a:endParaRPr lang="en-GB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where I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wannnnnnnnt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(3 beats)</a:t>
            </a:r>
            <a:endParaRPr lang="en-GB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To be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5737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82C5-086A-68FB-E6CC-14CD9F21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0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All About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A480-3DE5-AEF8-1034-BDBCA2F4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9231"/>
            <a:ext cx="10515600" cy="58146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 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(It's about you)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you, baby 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(It's all about)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 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(It's about you)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Yesterday you asked me something I thought you knew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So I told you with a smile, it's all about you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Then you whispered in my ear and you told me too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Said you'd make my life worthwhile, it's all about you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And I would answer all your wishes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If you ask me to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But if you deny me one of your kisses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Don't know what I'd 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8865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82C5-086A-68FB-E6CC-14CD9F21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0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All About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A480-3DE5-AEF8-1034-BDBCA2F4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9231"/>
            <a:ext cx="10515600" cy="58146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So hold me close and say three words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Like you used to do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Dancing on the kitchen tiles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you, yeah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And I would answer all your wishes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If you ask me to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But if you deny me one of your kisses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Don't know what I'd do…. So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…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hold me close and say three words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Like you used to do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Dancing on the kitchen tiles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Yes, you make my life worthwhile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So I told you with a smile, 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it's all about you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8990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82C5-086A-68FB-E6CC-14CD9F21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0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All About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A480-3DE5-AEF8-1034-BDBCA2F4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9231"/>
            <a:ext cx="10515600" cy="58146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 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(It's about you)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you, baby 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(It's all about)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 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(It's about you)</a:t>
            </a:r>
            <a:br>
              <a:rPr lang="en-GB" dirty="0"/>
            </a:b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you, baby 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(It's all about)</a:t>
            </a:r>
            <a:br>
              <a:rPr lang="en-GB" dirty="0"/>
            </a:br>
            <a:endParaRPr lang="en-GB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It's all about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64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255882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Make Your Own Kind of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0" y="1019097"/>
            <a:ext cx="12090400" cy="5734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Nobody can tell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ya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There's only one song worth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singin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'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They may try and sell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ya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'Cause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 it hangs them up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To see someone like you</a:t>
            </a:r>
            <a:br>
              <a:rPr lang="en-GB" sz="3333" b="1" dirty="0">
                <a:latin typeface="Quicksand" pitchFamily="2" charset="77"/>
              </a:rPr>
            </a:b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But you've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gotta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 make your own kind of music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Sing your own special song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Make your own kind of music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Even if nobody else sings along</a:t>
            </a:r>
            <a:br>
              <a:rPr lang="en-GB" sz="3333" b="1" dirty="0">
                <a:latin typeface="Quicksand" pitchFamily="2" charset="77"/>
              </a:rPr>
            </a:br>
            <a:endParaRPr lang="en-GB" sz="3333" b="1" dirty="0">
              <a:solidFill>
                <a:srgbClr val="000000"/>
              </a:solidFill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91988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255882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Make Your Own Kind of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0" y="1019096"/>
            <a:ext cx="12090400" cy="5221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You're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gonna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 be nowhere,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The loneliest kind of lonely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It may be rough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goin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'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Just to do your thing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The hardest thing to do</a:t>
            </a:r>
            <a:br>
              <a:rPr lang="en-GB" sz="3333" b="1" dirty="0">
                <a:latin typeface="Quicksand" pitchFamily="2" charset="77"/>
              </a:rPr>
            </a:b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But you've </a:t>
            </a:r>
            <a:r>
              <a:rPr lang="en-GB" sz="3333" b="1" dirty="0" err="1">
                <a:solidFill>
                  <a:srgbClr val="000000"/>
                </a:solidFill>
                <a:latin typeface="Quicksand" pitchFamily="2" charset="77"/>
              </a:rPr>
              <a:t>gotta</a:t>
            </a: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 make your own kind of music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Sing your own special song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Make your own kind of music</a:t>
            </a:r>
            <a:br>
              <a:rPr lang="en-GB" sz="3333" b="1" dirty="0">
                <a:latin typeface="Quicksand" pitchFamily="2" charset="77"/>
              </a:rPr>
            </a:br>
            <a:r>
              <a:rPr lang="en-GB" sz="3333" b="1" dirty="0">
                <a:solidFill>
                  <a:srgbClr val="000000"/>
                </a:solidFill>
                <a:latin typeface="Quicksand" pitchFamily="2" charset="77"/>
              </a:rPr>
              <a:t>Even if nobody else sings along</a:t>
            </a:r>
          </a:p>
        </p:txBody>
      </p:sp>
    </p:spTree>
    <p:extLst>
      <p:ext uri="{BB962C8B-B14F-4D97-AF65-F5344CB8AC3E}">
        <p14:creationId xmlns:p14="http://schemas.microsoft.com/office/powerpoint/2010/main" val="24598333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255882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Make Your Own Kind of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0" y="1019097"/>
            <a:ext cx="12090400" cy="5427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So if you cannot take my hand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And if you must be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goin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'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I will understand</a:t>
            </a:r>
            <a:br>
              <a:rPr lang="en-GB" sz="2667" b="1" dirty="0">
                <a:latin typeface="Quicksand" pitchFamily="2" charset="77"/>
              </a:rPr>
            </a:b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You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gotta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 make your own kind of music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Sing your own special song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Make your own kind of music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Even if nobody else sings along</a:t>
            </a:r>
          </a:p>
          <a:p>
            <a:pPr algn="ctr"/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You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gotta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 make your own kind of music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Sing your own special song,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Make your own kind of music even if nobody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Else sings along.</a:t>
            </a:r>
          </a:p>
        </p:txBody>
      </p:sp>
    </p:spTree>
    <p:extLst>
      <p:ext uri="{BB962C8B-B14F-4D97-AF65-F5344CB8AC3E}">
        <p14:creationId xmlns:p14="http://schemas.microsoft.com/office/powerpoint/2010/main" val="1477656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 Little Respect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0" y="710327"/>
            <a:ext cx="12090400" cy="583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 try to discover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A little something to make me sweeter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Oh baby refrain from breaking my heart 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I'm so in love with you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I'll be forever blue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That you give me no reason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Why you're making me work so hard </a:t>
            </a:r>
          </a:p>
          <a:p>
            <a:pPr algn="ctr"/>
            <a:endParaRPr lang="en-GB" sz="2667" b="1" dirty="0">
              <a:latin typeface="Quicksand" pitchFamily="2" charset="77"/>
            </a:endParaRP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That you give me no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That you give me no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That you give me no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That you give me no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Soul, I hear you calling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Oh baby please give a little respect to me </a:t>
            </a:r>
            <a:endParaRPr lang="en-GB" sz="2667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142503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 Little Respect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0" y="710328"/>
            <a:ext cx="12090400" cy="583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And if I should falter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Would you open your arms out to me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We can make love not war, And live at peace with our hearts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I'm so in love with you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I'll be forever blue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What religion or reason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Could drive a man to forsake his lover </a:t>
            </a:r>
          </a:p>
          <a:p>
            <a:pPr algn="ctr"/>
            <a:endParaRPr lang="en-GB" sz="2667" b="1" dirty="0">
              <a:latin typeface="Quicksand" pitchFamily="2" charset="77"/>
            </a:endParaRP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Don't you tell me no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Don't you tell me no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Don't you tell me no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Don't you tell me no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Soul, I hear you calling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Oh baby please give a little respect to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me... </a:t>
            </a:r>
            <a:endParaRPr lang="en-GB" sz="2667" b="1" dirty="0">
              <a:latin typeface="Quicksand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D850F7-1F80-13ED-FDE5-276C2B258800}"/>
              </a:ext>
            </a:extLst>
          </p:cNvPr>
          <p:cNvSpPr txBox="1"/>
          <p:nvPr/>
        </p:nvSpPr>
        <p:spPr>
          <a:xfrm>
            <a:off x="9855200" y="622902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53560"/>
                </a:solidFill>
                <a:latin typeface="Quicksand" pitchFamily="2" charset="77"/>
              </a:rPr>
              <a:t>Soul... (x3) </a:t>
            </a:r>
            <a:endParaRPr lang="en-GB" sz="2400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11832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Lean On 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0" y="710327"/>
            <a:ext cx="12090400" cy="583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Sometimes in our lives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We all have pain, we all have sorrow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But if we are wise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We know that there's always tomorrow </a:t>
            </a:r>
          </a:p>
          <a:p>
            <a:pPr algn="ctr"/>
            <a:endParaRPr lang="en-GB" sz="2667" b="1" dirty="0">
              <a:latin typeface="Quicksand" pitchFamily="2" charset="77"/>
            </a:endParaRP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Lean on me when you're not strong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And I'll be your friend, I'll help you carry on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For it won't be long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 err="1">
                <a:solidFill>
                  <a:srgbClr val="053560"/>
                </a:solidFill>
                <a:latin typeface="Quicksand" pitchFamily="2" charset="77"/>
              </a:rPr>
              <a:t>'Til</a:t>
            </a: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 I'm </a:t>
            </a:r>
            <a:r>
              <a:rPr lang="en-GB" sz="2667" b="1" dirty="0" err="1">
                <a:solidFill>
                  <a:srgbClr val="053560"/>
                </a:solidFill>
                <a:latin typeface="Quicksand" pitchFamily="2" charset="77"/>
              </a:rPr>
              <a:t>gonna</a:t>
            </a: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 need somebody to lean on </a:t>
            </a:r>
          </a:p>
          <a:p>
            <a:pPr algn="ctr"/>
            <a:endParaRPr lang="en-GB" sz="2667" b="1" dirty="0">
              <a:latin typeface="Quicksand" pitchFamily="2" charset="77"/>
            </a:endParaRP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Please swallow your pride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If I have things you need to borrow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For no one can fill those of your needs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That you won't let show </a:t>
            </a:r>
            <a:endParaRPr lang="en-GB" sz="2667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140152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Lean On 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0" y="710328"/>
            <a:ext cx="12090400" cy="6248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You just call on me, brother, when you need a hand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We all need somebody to lean on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 just might have a problem that you'll understand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We all need somebody to lean on </a:t>
            </a:r>
            <a:endParaRPr lang="en-GB" sz="2667" b="1" dirty="0">
              <a:latin typeface="Quicksand" pitchFamily="2" charset="77"/>
            </a:endParaRPr>
          </a:p>
          <a:p>
            <a:pPr algn="ctr"/>
            <a:endParaRPr lang="en-GB" sz="2667" b="1" dirty="0">
              <a:latin typeface="Quicksand" pitchFamily="2" charset="77"/>
            </a:endParaRP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Lean on me when you're not strong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And I'll be your friend, I'll help you carry on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For it won't be long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 err="1">
                <a:solidFill>
                  <a:srgbClr val="053560"/>
                </a:solidFill>
                <a:latin typeface="Quicksand" pitchFamily="2" charset="77"/>
              </a:rPr>
              <a:t>'Til</a:t>
            </a: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 I'm </a:t>
            </a:r>
            <a:r>
              <a:rPr lang="en-GB" sz="2667" b="1" dirty="0" err="1">
                <a:solidFill>
                  <a:srgbClr val="053560"/>
                </a:solidFill>
                <a:latin typeface="Quicksand" pitchFamily="2" charset="77"/>
              </a:rPr>
              <a:t>gonna</a:t>
            </a: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 need somebody to lean on </a:t>
            </a:r>
          </a:p>
          <a:p>
            <a:pPr algn="ctr"/>
            <a:endParaRPr lang="en-GB" sz="2667" b="1" dirty="0">
              <a:latin typeface="Quicksand" pitchFamily="2" charset="77"/>
            </a:endParaRP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You just call on me, sister, when you need a hand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We all need somebody to lean on</a:t>
            </a:r>
            <a:b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 just might have a problem that you'll understand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We all need somebody to lean on </a:t>
            </a:r>
            <a:endParaRPr lang="en-GB" sz="2667" b="1" dirty="0">
              <a:latin typeface="Quicksand" pitchFamily="2" charset="77"/>
            </a:endParaRPr>
          </a:p>
          <a:p>
            <a:pPr algn="ctr"/>
            <a:endParaRPr lang="en-GB" sz="2667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411303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u="sng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Lean On 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0" y="1110417"/>
            <a:ext cx="12090400" cy="4607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If there is a load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You have to bear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That you can't carry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I'm right up the road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I'll share your load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If you just call me </a:t>
            </a:r>
          </a:p>
          <a:p>
            <a:pPr algn="ctr"/>
            <a:endParaRPr lang="en-GB" sz="2667" b="1" dirty="0">
              <a:latin typeface="Quicksand" pitchFamily="2" charset="77"/>
            </a:endParaRP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call me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call me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call me</a:t>
            </a:r>
          </a:p>
          <a:p>
            <a:pPr algn="ctr"/>
            <a:r>
              <a:rPr lang="en-GB" sz="2667" b="1" dirty="0">
                <a:solidFill>
                  <a:srgbClr val="053560"/>
                </a:solidFill>
                <a:latin typeface="Quicksand" pitchFamily="2" charset="77"/>
              </a:rPr>
              <a:t>call.... me.... </a:t>
            </a:r>
            <a:endParaRPr lang="en-GB" sz="2667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278808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878CC7-2104-580F-C183-1FEF8202D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2" y="0"/>
            <a:ext cx="5431168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19052C-40C7-3ABA-94B6-CEBF87729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150" y="1721921"/>
            <a:ext cx="6534081" cy="359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683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A430F-DFF2-18DE-CD60-2AFA97E96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2D8AD7-0898-3524-F3C5-DBED452A420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1" y="1235034"/>
            <a:ext cx="6717892" cy="44635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2A56D0-76AF-F250-DCB8-7B2AD67BC0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7320" y="819396"/>
            <a:ext cx="5524679" cy="603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873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California Dreaming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101600" y="811928"/>
            <a:ext cx="12090400" cy="583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All the leaves are brown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(All the leaves are brown)</a:t>
            </a:r>
          </a:p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and the sky is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gray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(and the sky is </a:t>
            </a:r>
            <a:r>
              <a:rPr lang="en-GB" sz="2667" b="1" dirty="0" err="1">
                <a:solidFill>
                  <a:srgbClr val="FF0000"/>
                </a:solidFill>
                <a:latin typeface="Quicksand" pitchFamily="2" charset="77"/>
              </a:rPr>
              <a:t>gray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)</a:t>
            </a:r>
            <a:b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I've been for a walk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(I've been for a walk)</a:t>
            </a:r>
          </a:p>
          <a:p>
            <a:pPr algn="ctr"/>
            <a:r>
              <a:rPr lang="en-GB" sz="2667" b="1" dirty="0">
                <a:latin typeface="Quicksand" pitchFamily="2" charset="77"/>
              </a:rPr>
              <a:t>on a winter's day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(on a winter's day)</a:t>
            </a:r>
            <a:b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I'd be safe and warm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(I'd be safe and warm) </a:t>
            </a:r>
          </a:p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if I was in L.A.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(if I was in L.A.) </a:t>
            </a:r>
          </a:p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California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dreamin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' on such a winter's day</a:t>
            </a:r>
          </a:p>
          <a:p>
            <a:pPr algn="ctr"/>
            <a:endParaRPr lang="en-GB" sz="2667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Stopped in to a church I passed along the way</a:t>
            </a:r>
            <a:b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Well I got down on my knees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(got down on my knees)</a:t>
            </a:r>
          </a:p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and I pretend to pray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(I pretend to pray)</a:t>
            </a:r>
            <a:b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You know the preacher lights the coals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(preacher lights the coals)</a:t>
            </a:r>
            <a:b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He knows I'm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gonna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 stay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(knows I'm </a:t>
            </a:r>
            <a:r>
              <a:rPr lang="en-GB" sz="2667" b="1" dirty="0" err="1">
                <a:solidFill>
                  <a:srgbClr val="FF0000"/>
                </a:solidFill>
                <a:latin typeface="Quicksand" pitchFamily="2" charset="77"/>
              </a:rPr>
              <a:t>gonna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 stay)</a:t>
            </a:r>
            <a:b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California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dreamin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' on such a winter's day</a:t>
            </a:r>
            <a:endParaRPr lang="en-GB" sz="2667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905899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California Dreaming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101600" y="1019096"/>
            <a:ext cx="12090400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Instrumental</a:t>
            </a:r>
            <a:endParaRPr lang="en-GB" sz="2667" b="1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028815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314" y="177800"/>
            <a:ext cx="103953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/>
            <a:r>
              <a:rPr lang="en-GB" sz="2400" b="1" dirty="0">
                <a:latin typeface="Quicksan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California Dreaming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04065-1F95-A7BA-FA6E-F3590F4CBE20}"/>
              </a:ext>
            </a:extLst>
          </p:cNvPr>
          <p:cNvSpPr txBox="1"/>
          <p:nvPr/>
        </p:nvSpPr>
        <p:spPr>
          <a:xfrm>
            <a:off x="0" y="1193801"/>
            <a:ext cx="12090400" cy="5017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All the leaves are brown and the sky is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gray</a:t>
            </a:r>
            <a:b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I've been for a walk on a winter's day</a:t>
            </a:r>
            <a:b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If I didn't tell her I could leave today</a:t>
            </a:r>
          </a:p>
          <a:p>
            <a:pPr algn="ctr"/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California…</a:t>
            </a:r>
          </a:p>
          <a:p>
            <a:pPr algn="ctr"/>
            <a:endParaRPr lang="en-GB" sz="2667" b="1" dirty="0">
              <a:solidFill>
                <a:srgbClr val="000000"/>
              </a:solidFill>
              <a:latin typeface="Quicksand" pitchFamily="2" charset="77"/>
            </a:endParaRPr>
          </a:p>
          <a:p>
            <a:pPr algn="ctr"/>
            <a:b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</a:b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dreamin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’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(on such a winter's day)</a:t>
            </a:r>
            <a:b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</a:b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dreamin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’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(on such a winter's day)</a:t>
            </a:r>
          </a:p>
          <a:p>
            <a:pPr algn="ctr"/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dreamin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’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(on such a winter's day)</a:t>
            </a:r>
          </a:p>
          <a:p>
            <a:pPr algn="ctr"/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dreamin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’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(on such a winter's day)</a:t>
            </a:r>
          </a:p>
          <a:p>
            <a:pPr algn="ctr"/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</a:rPr>
              <a:t>dreamin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’ </a:t>
            </a:r>
            <a:r>
              <a:rPr lang="en-GB" sz="2667" b="1" dirty="0">
                <a:solidFill>
                  <a:srgbClr val="7030A0"/>
                </a:solidFill>
                <a:latin typeface="Quicksand" pitchFamily="2" charset="77"/>
              </a:rPr>
              <a:t>(on such a winter's day)</a:t>
            </a:r>
          </a:p>
          <a:p>
            <a:pPr algn="ctr"/>
            <a:endParaRPr lang="en-GB" sz="2667" b="1" dirty="0">
              <a:solidFill>
                <a:srgbClr val="FF0000"/>
              </a:solidFill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662337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82C5-086A-68FB-E6CC-14CD9F21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0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A480-3DE5-AEF8-1034-BDBCA2F4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785447"/>
            <a:ext cx="12742985" cy="6072554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Tender is the night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Lying by your side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Tender is the touch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Of someone that you love too much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Tender is the day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The demons go away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Lord I need to find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Someone who can heal my mind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Get through it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Love's the greatest thing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Get through it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Love's the greatest thing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we have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waiting for that feeling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waiting for that feeling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Waiting for that feeling to come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why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why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9759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82C5-086A-68FB-E6CC-14CD9F21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0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A480-3DE5-AEF8-1034-BDBCA2F4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785447"/>
            <a:ext cx="12742985" cy="6072554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Tender is the ghost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The ghost I love the most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Hiding from the sun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Waiting for the night to come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Tender is my heart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screwing up my life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Lord I need to find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Someone who can heal my mind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Get through it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Love's the greatest thing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Get through it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Love's the greatest thing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we have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waiting for that feeling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waiting for that feeling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Waiting for that feeling to come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why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why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3420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82C5-086A-68FB-E6CC-14CD9F21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0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A480-3DE5-AEF8-1034-BDBCA2F4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785447"/>
            <a:ext cx="15404123" cy="6072554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Get through it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Love's the greatest thing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Get through it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Come on, come on, come on 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Love's the greatest thing</a:t>
            </a:r>
          </a:p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we have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waiting for that feeling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waiting for that feeling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Waiting for that feeling to come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why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 baby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why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my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5703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82C5-086A-68FB-E6CC-14CD9F21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0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A480-3DE5-AEF8-1034-BDBCA2F4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878436"/>
            <a:ext cx="12051323" cy="6421266"/>
          </a:xfrm>
        </p:spPr>
        <p:txBody>
          <a:bodyPr numCol="1">
            <a:normAutofit lnSpcReduction="1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You, with your words like knives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And swords and weapons that you use against me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You have knocked me off my feet again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Got me feeling like I'm nothing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You, with your voice like nails on a chalkboard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Calling me out when I'm wounded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You, picking on the weaker man</a:t>
            </a:r>
            <a:br>
              <a:rPr lang="en-GB" dirty="0">
                <a:solidFill>
                  <a:srgbClr val="FF0000"/>
                </a:solidFill>
              </a:rPr>
            </a:br>
            <a:br>
              <a:rPr lang="en-GB" dirty="0"/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Well, you can take me down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With just one single blow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But you don't know what you don't know</a:t>
            </a:r>
            <a:br>
              <a:rPr lang="en-GB" dirty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Someday, I'll be living in a big old city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all you're ever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be is mean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Someday, I'll be big enough so you can't hit me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all you're ever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be is mean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Why you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gotta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be so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6187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82C5-086A-68FB-E6CC-14CD9F21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0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A480-3DE5-AEF8-1034-BDBCA2F4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650929"/>
            <a:ext cx="12051323" cy="6648773"/>
          </a:xfrm>
        </p:spPr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You, with your switching sides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And your wildfire lies and your humiliation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You have pointed out my flaws again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As if I don't already see them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I walk with my head down, trying to block you out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'Cause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I'll never impress you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I just </a:t>
            </a:r>
            <a:r>
              <a:rPr lang="en-GB" b="0" i="0" u="none" strike="noStrike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wanna</a:t>
            </a: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feel okay again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I bet you got pushed around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Somebody made you cold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But the cycle ends right now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 err="1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'Cause</a:t>
            </a: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 you can't lead me down that road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And you don't know what you don't know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Someday, I'll be living in a big old city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all you're ever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be is mean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Someday, I'll be big enough so you can't hit me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all you're ever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be is mean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Why you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gotta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be so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9611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82C5-086A-68FB-E6CC-14CD9F21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0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A480-3DE5-AEF8-1034-BDBCA2F4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650929"/>
            <a:ext cx="12051323" cy="664877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And I can see you years from now in a bar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Talking over a football game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With that same big loud opinion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But nobody's listening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Washed up and ranting about the same old bitter things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Drunk and grumbling on about how I can't sing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But all you are is mean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All you are is mean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And a liar, and pathetic, and alone in life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And mean, and mean, and mean, and mean</a:t>
            </a:r>
            <a:br>
              <a:rPr lang="en-GB" dirty="0">
                <a:solidFill>
                  <a:srgbClr val="FFFF00"/>
                </a:solidFill>
              </a:rPr>
            </a:br>
            <a:br>
              <a:rPr lang="en-GB" dirty="0">
                <a:solidFill>
                  <a:srgbClr val="FFFF00"/>
                </a:solidFill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But someday, I'll be living in a big old city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all you're ever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be is mean, yeah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Someday, I'll be big enough so you can't hit me………..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4353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4307600" y="244067"/>
            <a:ext cx="3576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 b="1" u="sng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Electric Dreams</a:t>
            </a:r>
            <a:endParaRPr sz="2533" b="1" u="sng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6" name="Google Shape;66;p15"/>
          <p:cNvSpPr txBox="1"/>
          <p:nvPr/>
        </p:nvSpPr>
        <p:spPr>
          <a:xfrm>
            <a:off x="-2989891" y="859580"/>
            <a:ext cx="11521600" cy="4659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only knew you for a while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never saw your smile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2267" b="1" dirty="0" err="1">
                <a:latin typeface="Comfortaa"/>
                <a:ea typeface="Comfortaa"/>
                <a:cs typeface="Comfortaa"/>
                <a:sym typeface="Comfortaa"/>
              </a:rPr>
              <a:t>'Til</a:t>
            </a: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 it was time to go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Time to go away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2267" b="1" dirty="0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Time to go away</a:t>
            </a:r>
            <a:endParaRPr sz="2267" b="1" dirty="0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Sometimes it's hard to recognize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Love comes as a surprise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And it's too late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It's just too late to stay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Too late to stay</a:t>
            </a:r>
            <a:endParaRPr sz="2267" b="1" dirty="0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" name="Google Shape;71;p16">
            <a:extLst>
              <a:ext uri="{FF2B5EF4-FFF2-40B4-BE49-F238E27FC236}">
                <a16:creationId xmlns:a16="http://schemas.microsoft.com/office/drawing/2014/main" id="{641BEF89-C482-C235-8774-E95E5E669273}"/>
              </a:ext>
            </a:extLst>
          </p:cNvPr>
          <p:cNvSpPr txBox="1"/>
          <p:nvPr/>
        </p:nvSpPr>
        <p:spPr>
          <a:xfrm>
            <a:off x="3434661" y="125186"/>
            <a:ext cx="11521600" cy="7066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 i="1" dirty="0">
                <a:latin typeface="Comfortaa"/>
                <a:ea typeface="Comfortaa"/>
                <a:cs typeface="Comfortaa"/>
                <a:sym typeface="Comfortaa"/>
              </a:rPr>
              <a:t>We'll always be together</a:t>
            </a:r>
            <a:endParaRPr sz="2267" b="1" i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latin typeface="Comfortaa"/>
                <a:ea typeface="Comfortaa"/>
                <a:cs typeface="Comfortaa"/>
                <a:sym typeface="Comfortaa"/>
              </a:rPr>
              <a:t>However far it seems love never ends</a:t>
            </a:r>
            <a:endParaRPr sz="2267" b="1" i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latin typeface="Comfortaa"/>
                <a:ea typeface="Comfortaa"/>
                <a:cs typeface="Comfortaa"/>
                <a:sym typeface="Comfortaa"/>
              </a:rPr>
              <a:t>We'll always be together</a:t>
            </a:r>
            <a:endParaRPr sz="2267" b="1" i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latin typeface="Comfortaa"/>
                <a:ea typeface="Comfortaa"/>
                <a:cs typeface="Comfortaa"/>
                <a:sym typeface="Comfortaa"/>
              </a:rPr>
              <a:t>Together in electric dreams</a:t>
            </a:r>
            <a:endParaRPr sz="2267" b="1" i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Because the friendship that you gave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Has taught me to be brave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No matter where I go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I'll never find a better prize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Find a better prize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>
              <a:lnSpc>
                <a:spcPct val="115000"/>
              </a:lnSpc>
            </a:pP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Though you're miles and miles away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see you every day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don't have to try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just close my eyes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close my eyes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335200" y="101434"/>
            <a:ext cx="11521600" cy="7066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 i="1" dirty="0">
                <a:latin typeface="Comfortaa"/>
                <a:ea typeface="Comfortaa"/>
                <a:cs typeface="Comfortaa"/>
                <a:sym typeface="Comfortaa"/>
              </a:rPr>
              <a:t>We'll always be together</a:t>
            </a:r>
            <a:endParaRPr sz="2267" b="1" i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latin typeface="Comfortaa"/>
                <a:ea typeface="Comfortaa"/>
                <a:cs typeface="Comfortaa"/>
                <a:sym typeface="Comfortaa"/>
              </a:rPr>
              <a:t>However far it seems love never ends</a:t>
            </a:r>
            <a:endParaRPr sz="2267" b="1" i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latin typeface="Comfortaa"/>
                <a:ea typeface="Comfortaa"/>
                <a:cs typeface="Comfortaa"/>
                <a:sym typeface="Comfortaa"/>
              </a:rPr>
              <a:t>We'll always be together</a:t>
            </a:r>
            <a:endParaRPr sz="2267" b="1" i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latin typeface="Comfortaa"/>
                <a:ea typeface="Comfortaa"/>
                <a:cs typeface="Comfortaa"/>
                <a:sym typeface="Comfortaa"/>
              </a:rPr>
              <a:t>Together in electric dreams</a:t>
            </a:r>
            <a:endParaRPr sz="2267" b="1" i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Because the friendship that you gave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Has taught me to be brave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No matter where I go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I'll never find a better prize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Find a better prize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>
              <a:lnSpc>
                <a:spcPct val="115000"/>
              </a:lnSpc>
            </a:pP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Though you're miles and miles away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see you every day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don't have to try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just close my eyes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latin typeface="Comfortaa"/>
                <a:ea typeface="Comfortaa"/>
                <a:cs typeface="Comfortaa"/>
                <a:sym typeface="Comfortaa"/>
              </a:rPr>
              <a:t>I close my eyes</a:t>
            </a: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dirty="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/>
        </p:nvSpPr>
        <p:spPr>
          <a:xfrm>
            <a:off x="4307600" y="244067"/>
            <a:ext cx="3576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 b="1" u="sng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It’s A Sin</a:t>
            </a:r>
            <a:endParaRPr sz="2533" b="1" u="sng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7" name="Google Shape;77;p17"/>
          <p:cNvSpPr txBox="1"/>
          <p:nvPr/>
        </p:nvSpPr>
        <p:spPr>
          <a:xfrm>
            <a:off x="335200" y="859667"/>
            <a:ext cx="11521600" cy="626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When I look back upon my life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It's always with a sense of shame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I've always been the one to blame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For everything I long to do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No matter when or where or who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Has one thing in common too</a:t>
            </a: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solidFill>
                  <a:srgbClr val="FF9900"/>
                </a:solidFill>
                <a:latin typeface="Comfortaa"/>
                <a:ea typeface="Comfortaa"/>
                <a:cs typeface="Comfortaa"/>
                <a:sym typeface="Comfortaa"/>
              </a:rPr>
              <a:t>It's a,</a:t>
            </a:r>
            <a:r>
              <a:rPr lang="en" sz="2267" b="1" i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" sz="2267" b="1" i="1" dirty="0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it's a</a:t>
            </a:r>
            <a:r>
              <a:rPr lang="en" sz="2267" b="1" i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" sz="2267" b="1" i="1" dirty="0">
                <a:solidFill>
                  <a:srgbClr val="FF9900"/>
                </a:solidFill>
                <a:latin typeface="Comfortaa"/>
                <a:ea typeface="Comfortaa"/>
                <a:cs typeface="Comfortaa"/>
                <a:sym typeface="Comfortaa"/>
              </a:rPr>
              <a:t>it's a</a:t>
            </a:r>
            <a:r>
              <a:rPr lang="en" sz="2267" b="1" i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" sz="2267" b="1" i="1" dirty="0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it's a sin</a:t>
            </a:r>
            <a:endParaRPr sz="2267" b="1" i="1" dirty="0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It's a sin</a:t>
            </a:r>
            <a:endParaRPr sz="2267" b="1" i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Everything I've ever done</a:t>
            </a:r>
            <a:endParaRPr sz="2267" b="1" i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Everything I ever do</a:t>
            </a:r>
            <a:endParaRPr sz="2267" b="1" i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Every place I've ever been</a:t>
            </a:r>
            <a:endParaRPr sz="2267" b="1" i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Everywhere I'm going to</a:t>
            </a:r>
            <a:endParaRPr sz="2267" b="1" i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 dirty="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It's a sin</a:t>
            </a:r>
            <a:endParaRPr sz="2267" b="1" i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dirty="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/>
        </p:nvSpPr>
        <p:spPr>
          <a:xfrm>
            <a:off x="335200" y="322800"/>
            <a:ext cx="11521600" cy="626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At school they taught me how to be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So pure in thought and word and deed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They didn't quite succeed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For everything I long to do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No matter when or where or who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Has one thing in common too</a:t>
            </a:r>
            <a:endParaRPr sz="2267" b="1">
              <a:solidFill>
                <a:srgbClr val="073763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FF9900"/>
                </a:solidFill>
                <a:latin typeface="Comfortaa"/>
                <a:ea typeface="Comfortaa"/>
                <a:cs typeface="Comfortaa"/>
                <a:sym typeface="Comfortaa"/>
              </a:rPr>
              <a:t>It's a,</a:t>
            </a: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" sz="2267" b="1" i="1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it's a</a:t>
            </a: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" sz="2267" b="1" i="1">
                <a:solidFill>
                  <a:srgbClr val="FF9900"/>
                </a:solidFill>
                <a:latin typeface="Comfortaa"/>
                <a:ea typeface="Comfortaa"/>
                <a:cs typeface="Comfortaa"/>
                <a:sym typeface="Comfortaa"/>
              </a:rPr>
              <a:t>it's a</a:t>
            </a: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" sz="2267" b="1" i="1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it's a sin</a:t>
            </a:r>
            <a:endParaRPr sz="2267" b="1" i="1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It's a sin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Everything I've ever done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Everything I ever do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Every place I've ever been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Everywhere I'm going to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It's a sin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/>
        </p:nvSpPr>
        <p:spPr>
          <a:xfrm>
            <a:off x="4307600" y="244067"/>
            <a:ext cx="3576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 b="1" u="sng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Mountain</a:t>
            </a:r>
            <a:endParaRPr sz="2533" b="1" u="sng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8" name="Google Shape;88;p19"/>
          <p:cNvSpPr txBox="1"/>
          <p:nvPr/>
        </p:nvSpPr>
        <p:spPr>
          <a:xfrm>
            <a:off x="335200" y="859667"/>
            <a:ext cx="11521600" cy="586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Rough seas might pull me under and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Dark clouds might dim my days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But there's always bright tomorrows when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close my eyes and say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Remember how you've made it through the fire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Remember how you've come so far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An unstoppable force of nature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Yeah, that's what you are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know all that I have lost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Has given me the purpose of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Conquering my pain through love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sing this hymn to rise above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/>
        </p:nvSpPr>
        <p:spPr>
          <a:xfrm>
            <a:off x="335200" y="2074400"/>
            <a:ext cx="11521600" cy="1850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endParaRPr sz="2267" b="1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4" name="Google Shape;94;p20"/>
          <p:cNvSpPr txBox="1"/>
          <p:nvPr/>
        </p:nvSpPr>
        <p:spPr>
          <a:xfrm>
            <a:off x="335200" y="859667"/>
            <a:ext cx="11521600" cy="5367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am a mountain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And down in the valley below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Is all that I've overcome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All that I've overcome, 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am a mountain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And down in the valley below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Is all that I've overcome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All that I've oh-oh- overcome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Oh-oh-overcome</a:t>
            </a:r>
            <a:endParaRPr sz="2267" b="1" i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 i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I'm a fighter, it's like I was born to be one</a:t>
            </a:r>
            <a:endParaRPr sz="2267" b="1" i="1">
              <a:solidFill>
                <a:srgbClr val="073763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algn="ctr">
              <a:lnSpc>
                <a:spcPct val="115000"/>
              </a:lnSpc>
            </a:pP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/>
        </p:nvSpPr>
        <p:spPr>
          <a:xfrm>
            <a:off x="335200" y="859667"/>
            <a:ext cx="11521600" cy="425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Whatever life may throw, I'll pass the test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Whatever fate might dream upon me next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I'll stand with my head to the sky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Unshaken by thunder and winds and the tide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know all that I have lost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Has given me the purpose of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Conquering my pain through love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r>
              <a:rPr lang="en" sz="2267" b="1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I sing this hymn to rise above</a:t>
            </a: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ct val="115000"/>
              </a:lnSpc>
            </a:pPr>
            <a:endParaRPr sz="2267"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0996"/>
            <a:ext cx="10945483" cy="5357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I can beat the night, I’m not afraid of thunder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I am full of light, I am full of wonder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Wo-oh, Wo-oh, I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ain't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falling under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Wo-oh, Wo-oh, I am full of wonder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Though our feet might ache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The world’s upon our shoulders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No way we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gon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’ break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Cause we are full of wonder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Wo-oh, Wo-oh, I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ain't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falling under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Wo-oh, Wo-oh, I am full of wonder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9363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0996"/>
            <a:ext cx="10945483" cy="5357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This is contagious, go, go tell your neighbours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Just reach out and pass it on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This light is contagious, go, go tell your neighbours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Just reach out and pass it on ooh yeah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This light is contagious, go, go tell your neighbours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Just reach out and pass it on ooh yeah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This light is contagious</a:t>
            </a:r>
            <a:r>
              <a:rPr lang="en-GB" dirty="0">
                <a:solidFill>
                  <a:srgbClr val="222222"/>
                </a:solidFill>
                <a:latin typeface="Helvetica Neue" panose="02000503000000020004" pitchFamily="2" charset="0"/>
              </a:rPr>
              <a:t>, light 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go, go tell your neighbours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Just reach out and pass it on yeah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Wo-oh, Wo-oh, I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ain't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falling under</a:t>
            </a:r>
            <a:br>
              <a:rPr lang="en-GB" dirty="0"/>
            </a:b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Wo-oh, Wo-oh, I am full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ofd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wonder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169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0996"/>
            <a:ext cx="10945483" cy="535700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>When everything feels wrong,</a:t>
            </a:r>
          </a:p>
          <a:p>
            <a:pPr marL="0" indent="0" algn="l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>and darkness falls upon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ya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Just try sing along, this is a message from Cabana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If your heart turns blue, I want you to remember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This song is for you, and you are full of wonder</a:t>
            </a:r>
          </a:p>
          <a:p>
            <a:pPr marL="0" indent="0" algn="l">
              <a:buNone/>
            </a:pPr>
            <a:endParaRPr lang="en-GB" b="0" i="0" dirty="0"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>Whoa, oh we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b="0" i="0" dirty="0">
                <a:effectLst/>
                <a:latin typeface="arial" panose="020B0604020202020204" pitchFamily="34" charset="0"/>
              </a:rPr>
              <a:t> falling under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Whoa, oh we are full of wonder</a:t>
            </a:r>
          </a:p>
          <a:p>
            <a:pPr marL="0" indent="0" algn="l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>Whoa, oh we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b="0" i="0" dirty="0">
                <a:effectLst/>
                <a:latin typeface="arial" panose="020B0604020202020204" pitchFamily="34" charset="0"/>
              </a:rPr>
              <a:t> falling under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Whoa, oh we are full of wonder</a:t>
            </a:r>
          </a:p>
        </p:txBody>
      </p:sp>
    </p:spTree>
    <p:extLst>
      <p:ext uri="{BB962C8B-B14F-4D97-AF65-F5344CB8AC3E}">
        <p14:creationId xmlns:p14="http://schemas.microsoft.com/office/powerpoint/2010/main" val="14644677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9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 Little Respect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97467"/>
            <a:ext cx="10945483" cy="6062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try to discover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 little something to make me sweeter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baby refrain from breaking my heart§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so in love with you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I'll be forever blue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you give me no reason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Why you're making me work so hard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you give me no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you give me no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you give me no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you give me no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Soul, I hear you calling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baby please give a little respect to me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717F07-8FFA-58BB-8A18-497A640FBF1F}"/>
              </a:ext>
            </a:extLst>
          </p:cNvPr>
          <p:cNvSpPr txBox="1"/>
          <p:nvPr/>
        </p:nvSpPr>
        <p:spPr>
          <a:xfrm>
            <a:off x="8085667" y="25113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R-E-S-P-E-C-T</a:t>
            </a:r>
            <a:br>
              <a:rPr lang="en-GB" dirty="0"/>
            </a:br>
            <a:r>
              <a:rPr lang="en-GB" dirty="0"/>
              <a:t>Find out what it means to me x100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0449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9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 Little Respect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95642"/>
            <a:ext cx="10945483" cy="6062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if I should falter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Would you open your arms out to me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can make love not war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live at peace with our hearts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so in love with you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I'll be forever blue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What religion or reason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Could drive a man to forsake his lover</a:t>
            </a:r>
            <a:br>
              <a:rPr lang="en-GB" dirty="0"/>
            </a:b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Don't you tell me no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Don't you tell me no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Don't you tell me no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Don't you tell me 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9525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2377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 Little Respect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58" y="88514"/>
            <a:ext cx="10945483" cy="60621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Soul, I hear you calling</a:t>
            </a:r>
            <a:br>
              <a:rPr lang="en-GB" sz="1900" dirty="0"/>
            </a:b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baby please give a little respect to me</a:t>
            </a:r>
          </a:p>
          <a:p>
            <a:pPr marL="0" indent="0">
              <a:buNone/>
            </a:pPr>
            <a:endParaRPr lang="en-GB" sz="1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Soul, I hear you calling</a:t>
            </a:r>
            <a:br>
              <a:rPr lang="en-GB" sz="1900" dirty="0"/>
            </a:b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Oh baby please give a little respect to……</a:t>
            </a:r>
            <a:endParaRPr lang="en-GB" sz="1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1900" dirty="0">
                <a:solidFill>
                  <a:schemeClr val="accent2">
                    <a:lumMod val="75000"/>
                  </a:schemeClr>
                </a:solidFill>
              </a:rPr>
              <a:t>R-E-S-P</a:t>
            </a:r>
            <a:r>
              <a:rPr lang="en-GB" sz="1900" dirty="0"/>
              <a:t>-</a:t>
            </a:r>
            <a:r>
              <a:rPr lang="en-GB" sz="1900" dirty="0">
                <a:solidFill>
                  <a:srgbClr val="FF0000"/>
                </a:solidFill>
              </a:rPr>
              <a:t>E-C</a:t>
            </a:r>
            <a:r>
              <a:rPr lang="en-GB" sz="1900" dirty="0"/>
              <a:t>-</a:t>
            </a:r>
            <a:r>
              <a:rPr lang="en-GB" sz="1900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br>
              <a:rPr lang="en-GB" sz="1900" dirty="0"/>
            </a:br>
            <a:r>
              <a:rPr lang="en-GB" sz="1900" dirty="0"/>
              <a:t>Find out what it means to me</a:t>
            </a:r>
            <a:br>
              <a:rPr lang="en-GB" sz="1900" dirty="0"/>
            </a:br>
            <a:r>
              <a:rPr lang="en-GB" sz="1900" dirty="0"/>
              <a:t>R-E-S-P-E-C-T</a:t>
            </a:r>
            <a:br>
              <a:rPr lang="en-GB" sz="1900" dirty="0"/>
            </a:br>
            <a:r>
              <a:rPr lang="en-GB" sz="1900" dirty="0"/>
              <a:t>Take care, TCB</a:t>
            </a:r>
          </a:p>
          <a:p>
            <a:pPr marL="0" indent="0" algn="l">
              <a:buNone/>
            </a:pPr>
            <a:r>
              <a:rPr lang="en-GB" sz="1900" dirty="0"/>
              <a:t>Hey, what you want</a:t>
            </a:r>
            <a:br>
              <a:rPr lang="en-GB" sz="1900" dirty="0"/>
            </a:br>
            <a:r>
              <a:rPr lang="en-GB" sz="1900" dirty="0"/>
              <a:t>(</a:t>
            </a:r>
            <a:r>
              <a:rPr lang="en-GB" sz="1900" dirty="0" err="1"/>
              <a:t>Oo</a:t>
            </a:r>
            <a:r>
              <a:rPr lang="en-GB" sz="1900" dirty="0"/>
              <a:t>) Baby, I got</a:t>
            </a:r>
            <a:br>
              <a:rPr lang="en-GB" sz="1900" dirty="0"/>
            </a:br>
            <a:r>
              <a:rPr lang="en-GB" sz="1900" dirty="0"/>
              <a:t>(</a:t>
            </a:r>
            <a:r>
              <a:rPr lang="en-GB" sz="1900" dirty="0" err="1"/>
              <a:t>Oo</a:t>
            </a:r>
            <a:r>
              <a:rPr lang="en-GB" sz="1900" dirty="0"/>
              <a:t>) What you need</a:t>
            </a:r>
            <a:br>
              <a:rPr lang="en-GB" sz="1900" dirty="0"/>
            </a:br>
            <a:r>
              <a:rPr lang="en-GB" sz="1900" dirty="0"/>
              <a:t>(</a:t>
            </a:r>
            <a:r>
              <a:rPr lang="en-GB" sz="1900" dirty="0" err="1"/>
              <a:t>Oo</a:t>
            </a:r>
            <a:r>
              <a:rPr lang="en-GB" sz="1900" dirty="0"/>
              <a:t>) Do you know I got it?</a:t>
            </a:r>
            <a:br>
              <a:rPr lang="en-GB" sz="1900" dirty="0"/>
            </a:br>
            <a:r>
              <a:rPr lang="en-GB" sz="1900" dirty="0"/>
              <a:t>(</a:t>
            </a:r>
            <a:r>
              <a:rPr lang="en-GB" sz="1900" dirty="0" err="1"/>
              <a:t>Oo</a:t>
            </a:r>
            <a:r>
              <a:rPr lang="en-GB" sz="1900" dirty="0"/>
              <a:t>) All I'm </a:t>
            </a:r>
            <a:r>
              <a:rPr lang="en-GB" sz="1900" dirty="0" err="1"/>
              <a:t>askin</a:t>
            </a:r>
            <a:r>
              <a:rPr lang="en-GB" sz="1900" dirty="0"/>
              <a:t>'</a:t>
            </a:r>
            <a:br>
              <a:rPr lang="en-GB" sz="1900" dirty="0"/>
            </a:br>
            <a:r>
              <a:rPr lang="en-GB" sz="1900" dirty="0"/>
              <a:t>(</a:t>
            </a:r>
            <a:r>
              <a:rPr lang="en-GB" sz="1900" dirty="0" err="1"/>
              <a:t>Oo</a:t>
            </a:r>
            <a:r>
              <a:rPr lang="en-GB" sz="1900" dirty="0"/>
              <a:t>) Is for a little respect when you come home (just a little bit)</a:t>
            </a:r>
            <a:br>
              <a:rPr lang="en-GB" sz="1900" dirty="0"/>
            </a:br>
            <a:r>
              <a:rPr lang="en-GB" sz="1900" dirty="0"/>
              <a:t>Hey baby (just a little bit) when you get home</a:t>
            </a:r>
            <a:br>
              <a:rPr lang="en-GB" sz="1900" dirty="0"/>
            </a:br>
            <a:r>
              <a:rPr lang="en-GB" sz="1900" dirty="0"/>
              <a:t>(Just a little bit) mister (just a little bit)</a:t>
            </a:r>
          </a:p>
          <a:p>
            <a:pPr marL="0" indent="0" algn="l">
              <a:buNone/>
            </a:pPr>
            <a:r>
              <a:rPr lang="en-GB" sz="1900" dirty="0"/>
              <a:t>I </a:t>
            </a:r>
            <a:r>
              <a:rPr lang="en-GB" sz="1900" dirty="0" err="1"/>
              <a:t>ain't</a:t>
            </a:r>
            <a:r>
              <a:rPr lang="en-GB" sz="1900" dirty="0"/>
              <a:t> </a:t>
            </a:r>
            <a:r>
              <a:rPr lang="en-GB" sz="1900" dirty="0" err="1"/>
              <a:t>gonna</a:t>
            </a:r>
            <a:r>
              <a:rPr lang="en-GB" sz="1900" dirty="0"/>
              <a:t> do you wrong while you're gone</a:t>
            </a:r>
            <a:br>
              <a:rPr lang="en-GB" sz="1900" dirty="0"/>
            </a:br>
            <a:r>
              <a:rPr lang="en-GB" sz="1900" dirty="0" err="1"/>
              <a:t>Ain't</a:t>
            </a:r>
            <a:r>
              <a:rPr lang="en-GB" sz="1900" dirty="0"/>
              <a:t> </a:t>
            </a:r>
            <a:r>
              <a:rPr lang="en-GB" sz="1900" dirty="0" err="1"/>
              <a:t>gonna</a:t>
            </a:r>
            <a:r>
              <a:rPr lang="en-GB" sz="1900" dirty="0"/>
              <a:t> do you wrong (</a:t>
            </a:r>
            <a:r>
              <a:rPr lang="en-GB" sz="1900" dirty="0" err="1"/>
              <a:t>oo</a:t>
            </a:r>
            <a:r>
              <a:rPr lang="en-GB" sz="1900" dirty="0"/>
              <a:t>) </a:t>
            </a:r>
            <a:r>
              <a:rPr lang="en-GB" sz="1900" dirty="0" err="1"/>
              <a:t>'cause</a:t>
            </a:r>
            <a:r>
              <a:rPr lang="en-GB" sz="1900" dirty="0"/>
              <a:t> I don't </a:t>
            </a:r>
            <a:r>
              <a:rPr lang="en-GB" sz="1900" dirty="0" err="1"/>
              <a:t>wanna</a:t>
            </a:r>
            <a:r>
              <a:rPr lang="en-GB" sz="1900" dirty="0"/>
              <a:t> (</a:t>
            </a:r>
            <a:r>
              <a:rPr lang="en-GB" sz="1900" dirty="0" err="1"/>
              <a:t>oo</a:t>
            </a:r>
            <a:r>
              <a:rPr lang="en-GB" sz="1900" dirty="0"/>
              <a:t>)</a:t>
            </a:r>
            <a:br>
              <a:rPr lang="en-GB" sz="1900" dirty="0"/>
            </a:br>
            <a:r>
              <a:rPr lang="en-GB" sz="1900" dirty="0"/>
              <a:t>All I'm </a:t>
            </a:r>
            <a:r>
              <a:rPr lang="en-GB" sz="1900" dirty="0" err="1"/>
              <a:t>askin</a:t>
            </a:r>
            <a:r>
              <a:rPr lang="en-GB" sz="1900" dirty="0"/>
              <a:t>' (</a:t>
            </a:r>
            <a:r>
              <a:rPr lang="en-GB" sz="1900" dirty="0" err="1"/>
              <a:t>oo</a:t>
            </a:r>
            <a:r>
              <a:rPr lang="en-GB" sz="1900" dirty="0"/>
              <a:t>)</a:t>
            </a:r>
            <a:br>
              <a:rPr lang="en-GB" sz="1900" dirty="0"/>
            </a:br>
            <a:r>
              <a:rPr lang="en-GB" sz="1900" dirty="0"/>
              <a:t>Is for a little respect when you come home (just a little bit)</a:t>
            </a:r>
            <a:br>
              <a:rPr lang="en-GB" sz="1900" dirty="0"/>
            </a:br>
            <a:r>
              <a:rPr lang="en-GB" sz="1900" dirty="0"/>
              <a:t>Baby (just a little bit) when you get home (just a little bit)</a:t>
            </a:r>
            <a:br>
              <a:rPr lang="en-GB" sz="1900" dirty="0"/>
            </a:br>
            <a:r>
              <a:rPr lang="en-GB" sz="1900" dirty="0"/>
              <a:t>Yeah (just a little bit)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3691403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9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Respect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6173"/>
            <a:ext cx="10945483" cy="60621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R-E-S-P-E-C-T</a:t>
            </a:r>
            <a:br>
              <a:rPr lang="en-GB" dirty="0"/>
            </a:br>
            <a:r>
              <a:rPr lang="en-GB" dirty="0"/>
              <a:t>Find out what it means to me</a:t>
            </a:r>
            <a:br>
              <a:rPr lang="en-GB" dirty="0"/>
            </a:br>
            <a:r>
              <a:rPr lang="en-GB" dirty="0"/>
              <a:t>R-E-S-P-E-C-T</a:t>
            </a:r>
            <a:br>
              <a:rPr lang="en-GB" dirty="0"/>
            </a:br>
            <a:r>
              <a:rPr lang="en-GB" dirty="0"/>
              <a:t>Take care, TCB</a:t>
            </a:r>
          </a:p>
          <a:p>
            <a:pPr marL="0" indent="0">
              <a:buNone/>
            </a:pPr>
            <a:br>
              <a:rPr lang="en-GB" dirty="0"/>
            </a:br>
            <a:r>
              <a:rPr lang="en-GB" dirty="0"/>
              <a:t>Oh (sock it to me, sock it to me</a:t>
            </a:r>
            <a:br>
              <a:rPr lang="en-GB" dirty="0"/>
            </a:br>
            <a:r>
              <a:rPr lang="en-GB" dirty="0"/>
              <a:t>Sock it to me, sock it to me)</a:t>
            </a:r>
            <a:br>
              <a:rPr lang="en-GB" dirty="0"/>
            </a:br>
            <a:r>
              <a:rPr lang="en-GB" dirty="0"/>
              <a:t>sock it to me, sock it to me</a:t>
            </a:r>
            <a:br>
              <a:rPr lang="en-GB" dirty="0"/>
            </a:br>
            <a:r>
              <a:rPr lang="en-GB" dirty="0"/>
              <a:t>Sock it to me, sock it to me)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dirty="0"/>
              <a:t>R-E-S-P-E-C-T</a:t>
            </a:r>
            <a:br>
              <a:rPr lang="en-GB" dirty="0"/>
            </a:br>
            <a:r>
              <a:rPr lang="en-GB" dirty="0"/>
              <a:t>Find out what it means to me</a:t>
            </a:r>
            <a:br>
              <a:rPr lang="en-GB" dirty="0"/>
            </a:br>
            <a:r>
              <a:rPr lang="en-GB" dirty="0"/>
              <a:t>R-E-S-P-E-C-T</a:t>
            </a:r>
            <a:br>
              <a:rPr lang="en-GB" dirty="0"/>
            </a:br>
            <a:r>
              <a:rPr lang="en-GB" dirty="0"/>
              <a:t>Take care, TCB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Real, Real, Real, Real, Real, Real, Real, Real, (respect)</a:t>
            </a:r>
          </a:p>
        </p:txBody>
      </p:sp>
    </p:spTree>
    <p:extLst>
      <p:ext uri="{BB962C8B-B14F-4D97-AF65-F5344CB8AC3E}">
        <p14:creationId xmlns:p14="http://schemas.microsoft.com/office/powerpoint/2010/main" val="26978721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9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Respect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58" y="711220"/>
            <a:ext cx="10945483" cy="6062131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GB" dirty="0"/>
              <a:t>Hey, what you want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Oo</a:t>
            </a:r>
            <a:r>
              <a:rPr lang="en-GB" dirty="0"/>
              <a:t>) Baby, I got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Oo</a:t>
            </a:r>
            <a:r>
              <a:rPr lang="en-GB" dirty="0"/>
              <a:t>) What you need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Oo</a:t>
            </a:r>
            <a:r>
              <a:rPr lang="en-GB" dirty="0"/>
              <a:t>) Do you know I got it?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Oo</a:t>
            </a:r>
            <a:r>
              <a:rPr lang="en-GB" dirty="0"/>
              <a:t>) All I'm </a:t>
            </a:r>
            <a:r>
              <a:rPr lang="en-GB" dirty="0" err="1"/>
              <a:t>askin</a:t>
            </a:r>
            <a:r>
              <a:rPr lang="en-GB" dirty="0"/>
              <a:t>'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Oo</a:t>
            </a:r>
            <a:r>
              <a:rPr lang="en-GB" dirty="0"/>
              <a:t>) Is for a little respect when you come home (just a little bit)</a:t>
            </a:r>
            <a:br>
              <a:rPr lang="en-GB" dirty="0"/>
            </a:br>
            <a:r>
              <a:rPr lang="en-GB" dirty="0"/>
              <a:t>Hey baby (just a little bit) when you get home</a:t>
            </a:r>
            <a:br>
              <a:rPr lang="en-GB" dirty="0"/>
            </a:br>
            <a:r>
              <a:rPr lang="en-GB" dirty="0"/>
              <a:t>(Just a little bit) mister (just a little bit)</a:t>
            </a:r>
          </a:p>
          <a:p>
            <a:pPr marL="0" indent="0" algn="l">
              <a:buNone/>
            </a:pPr>
            <a:endParaRPr lang="en-GB" dirty="0"/>
          </a:p>
          <a:p>
            <a:pPr marL="0" indent="0" algn="l">
              <a:buNone/>
            </a:pPr>
            <a:endParaRPr lang="en-GB" dirty="0"/>
          </a:p>
          <a:p>
            <a:pPr marL="0" indent="0" algn="l">
              <a:buNone/>
            </a:pPr>
            <a:r>
              <a:rPr lang="en-GB" dirty="0"/>
              <a:t>I </a:t>
            </a:r>
            <a:r>
              <a:rPr lang="en-GB" dirty="0" err="1"/>
              <a:t>ain't</a:t>
            </a:r>
            <a:r>
              <a:rPr lang="en-GB" dirty="0"/>
              <a:t> </a:t>
            </a:r>
            <a:r>
              <a:rPr lang="en-GB" dirty="0" err="1"/>
              <a:t>gonna</a:t>
            </a:r>
            <a:r>
              <a:rPr lang="en-GB" dirty="0"/>
              <a:t> do you wrong while you're gone</a:t>
            </a:r>
            <a:br>
              <a:rPr lang="en-GB" dirty="0"/>
            </a:br>
            <a:r>
              <a:rPr lang="en-GB" dirty="0" err="1"/>
              <a:t>Ain't</a:t>
            </a:r>
            <a:r>
              <a:rPr lang="en-GB" dirty="0"/>
              <a:t> </a:t>
            </a:r>
            <a:r>
              <a:rPr lang="en-GB" dirty="0" err="1"/>
              <a:t>gonna</a:t>
            </a:r>
            <a:r>
              <a:rPr lang="en-GB" dirty="0"/>
              <a:t> do you wrong (</a:t>
            </a:r>
            <a:r>
              <a:rPr lang="en-GB" dirty="0" err="1"/>
              <a:t>oo</a:t>
            </a:r>
            <a:r>
              <a:rPr lang="en-GB" dirty="0"/>
              <a:t>) </a:t>
            </a:r>
            <a:r>
              <a:rPr lang="en-GB" dirty="0" err="1"/>
              <a:t>'cause</a:t>
            </a:r>
            <a:r>
              <a:rPr lang="en-GB" dirty="0"/>
              <a:t> I don't </a:t>
            </a:r>
            <a:r>
              <a:rPr lang="en-GB" dirty="0" err="1"/>
              <a:t>wanna</a:t>
            </a:r>
            <a:r>
              <a:rPr lang="en-GB" dirty="0"/>
              <a:t> (</a:t>
            </a:r>
            <a:r>
              <a:rPr lang="en-GB" dirty="0" err="1"/>
              <a:t>oo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/>
              <a:t>All I'm </a:t>
            </a:r>
            <a:r>
              <a:rPr lang="en-GB" dirty="0" err="1"/>
              <a:t>askin</a:t>
            </a:r>
            <a:r>
              <a:rPr lang="en-GB" dirty="0"/>
              <a:t>' (</a:t>
            </a:r>
            <a:r>
              <a:rPr lang="en-GB" dirty="0" err="1"/>
              <a:t>oo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/>
              <a:t>Is for a little respect when you come home (just a little bit)</a:t>
            </a:r>
            <a:br>
              <a:rPr lang="en-GB" dirty="0"/>
            </a:br>
            <a:r>
              <a:rPr lang="en-GB" dirty="0"/>
              <a:t>Baby (just a little bit) when you get home (just a little bit)</a:t>
            </a:r>
            <a:br>
              <a:rPr lang="en-GB" dirty="0"/>
            </a:br>
            <a:r>
              <a:rPr lang="en-GB" dirty="0"/>
              <a:t>Yeah (just a little bit)</a:t>
            </a:r>
          </a:p>
          <a:p>
            <a:pPr marL="0" indent="0" algn="l">
              <a:buNone/>
            </a:pPr>
            <a:endParaRPr lang="en-GB" dirty="0"/>
          </a:p>
          <a:p>
            <a:pPr marL="0" indent="0" algn="l">
              <a:buNone/>
            </a:pPr>
            <a:r>
              <a:rPr lang="en-GB" dirty="0"/>
              <a:t>I'm about to give you all of my money</a:t>
            </a:r>
            <a:br>
              <a:rPr lang="en-GB" dirty="0"/>
            </a:br>
            <a:r>
              <a:rPr lang="en-GB" dirty="0"/>
              <a:t>And all I'm </a:t>
            </a:r>
            <a:r>
              <a:rPr lang="en-GB" dirty="0" err="1"/>
              <a:t>askin</a:t>
            </a:r>
            <a:r>
              <a:rPr lang="en-GB" dirty="0"/>
              <a:t>' in return, honey</a:t>
            </a:r>
            <a:br>
              <a:rPr lang="en-GB" dirty="0"/>
            </a:br>
            <a:r>
              <a:rPr lang="en-GB" dirty="0"/>
              <a:t>Is to give me my profits</a:t>
            </a:r>
          </a:p>
        </p:txBody>
      </p:sp>
    </p:spTree>
    <p:extLst>
      <p:ext uri="{BB962C8B-B14F-4D97-AF65-F5344CB8AC3E}">
        <p14:creationId xmlns:p14="http://schemas.microsoft.com/office/powerpoint/2010/main" val="42521807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9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Respect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667"/>
            <a:ext cx="10945483" cy="606213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dirty="0"/>
              <a:t>When you get home (just a, just a, just a, just a)</a:t>
            </a:r>
            <a:br>
              <a:rPr lang="en-GB" dirty="0"/>
            </a:br>
            <a:r>
              <a:rPr lang="en-GB" dirty="0"/>
              <a:t>Yeah baby (just a, just a, just a, just a)</a:t>
            </a:r>
            <a:br>
              <a:rPr lang="en-GB" dirty="0"/>
            </a:br>
            <a:r>
              <a:rPr lang="en-GB" dirty="0"/>
              <a:t>When you get home (just a little bit)</a:t>
            </a:r>
            <a:br>
              <a:rPr lang="en-GB" dirty="0"/>
            </a:br>
            <a:r>
              <a:rPr lang="en-GB" dirty="0"/>
              <a:t>Yeah (just a little bit) Do it for me now, just a little bit</a:t>
            </a:r>
          </a:p>
          <a:p>
            <a:pPr marL="0" indent="0" algn="l">
              <a:buNone/>
            </a:pPr>
            <a:endParaRPr lang="en-GB" dirty="0"/>
          </a:p>
          <a:p>
            <a:pPr marL="0" indent="0" algn="l">
              <a:buNone/>
            </a:pPr>
            <a:r>
              <a:rPr lang="en-GB" dirty="0" err="1"/>
              <a:t>Ooo</a:t>
            </a:r>
            <a:r>
              <a:rPr lang="en-GB" dirty="0"/>
              <a:t>, your kisses (</a:t>
            </a:r>
            <a:r>
              <a:rPr lang="en-GB" dirty="0" err="1"/>
              <a:t>oo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/>
              <a:t>Sweeter than honey (</a:t>
            </a:r>
            <a:r>
              <a:rPr lang="en-GB" dirty="0" err="1"/>
              <a:t>oo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/>
              <a:t>And guess what? (</a:t>
            </a:r>
            <a:r>
              <a:rPr lang="en-GB" dirty="0" err="1"/>
              <a:t>oo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/>
              <a:t>So is my money (</a:t>
            </a:r>
            <a:r>
              <a:rPr lang="en-GB" dirty="0" err="1"/>
              <a:t>oo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/>
              <a:t>All I want you to do (</a:t>
            </a:r>
            <a:r>
              <a:rPr lang="en-GB" dirty="0" err="1"/>
              <a:t>oo</a:t>
            </a:r>
            <a:r>
              <a:rPr lang="en-GB" dirty="0"/>
              <a:t>) for me</a:t>
            </a:r>
            <a:br>
              <a:rPr lang="en-GB" dirty="0"/>
            </a:br>
            <a:r>
              <a:rPr lang="en-GB" dirty="0"/>
              <a:t>Is give it to me when you get home (re, re, re, re)</a:t>
            </a:r>
            <a:br>
              <a:rPr lang="en-GB" dirty="0"/>
            </a:br>
            <a:r>
              <a:rPr lang="en-GB" dirty="0"/>
              <a:t>Yeah baby (re, re, re, re)</a:t>
            </a:r>
            <a:br>
              <a:rPr lang="en-GB" dirty="0"/>
            </a:br>
            <a:r>
              <a:rPr lang="en-GB" dirty="0"/>
              <a:t>Whip it to me (respect, just a little bit)</a:t>
            </a:r>
            <a:br>
              <a:rPr lang="en-GB" dirty="0"/>
            </a:br>
            <a:r>
              <a:rPr lang="en-GB" dirty="0"/>
              <a:t>When you get home, now (just a little bit)a</a:t>
            </a:r>
          </a:p>
        </p:txBody>
      </p:sp>
    </p:spTree>
    <p:extLst>
      <p:ext uri="{BB962C8B-B14F-4D97-AF65-F5344CB8AC3E}">
        <p14:creationId xmlns:p14="http://schemas.microsoft.com/office/powerpoint/2010/main" val="7057019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92"/>
            <a:ext cx="10515600" cy="1325563"/>
          </a:xfrm>
        </p:spPr>
        <p:txBody>
          <a:bodyPr/>
          <a:lstStyle/>
          <a:p>
            <a:pPr algn="ctr"/>
            <a:r>
              <a:rPr lang="en-GB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Champagne Supernova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14912"/>
            <a:ext cx="10945483" cy="6062131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How many special people change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How many lives are living strange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Where were you while we were getting high?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Slowly walking down the hall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Faster than a cannon ball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Where were you while we were getting high?</a:t>
            </a:r>
            <a:br>
              <a:rPr lang="en-GB" dirty="0"/>
            </a:b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 day you will find me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Caught beneath the landslide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 a champagne supernova in the sky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 day you will find me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Caught beneath the landslide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 a champagne supernova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 champagne supernova in the sky</a:t>
            </a:r>
            <a:br>
              <a:rPr lang="en-GB" dirty="0"/>
            </a:br>
            <a:br>
              <a:rPr lang="en-GB" dirty="0"/>
            </a:br>
            <a:endParaRPr lang="en-GB" b="0" i="0" dirty="0">
              <a:solidFill>
                <a:srgbClr val="BDC1C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729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92"/>
            <a:ext cx="10515600" cy="1325563"/>
          </a:xfrm>
        </p:spPr>
        <p:txBody>
          <a:bodyPr/>
          <a:lstStyle/>
          <a:p>
            <a:pPr algn="ctr"/>
            <a:r>
              <a:rPr lang="en-GB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Champagne Supernova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14912"/>
            <a:ext cx="10945483" cy="606213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Wake up the dawn and ask her why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 dreamer dreams she never dies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Wipe that tear away now from your eye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Slowly walking down the hall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Faster than a cannon ball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Where were you while we were getting high?</a:t>
            </a:r>
            <a:br>
              <a:rPr lang="en-GB" dirty="0"/>
            </a:b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 day you will find me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Caught beneath the landslide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 a champagne supernova in the sky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 day you will find me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Caught beneath the landslide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 a champagne supernova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 champagne supernova</a:t>
            </a:r>
            <a:endParaRPr lang="en-GB" b="0" i="0" dirty="0">
              <a:solidFill>
                <a:srgbClr val="BDC1C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5205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92"/>
            <a:ext cx="10515600" cy="1325563"/>
          </a:xfrm>
        </p:spPr>
        <p:txBody>
          <a:bodyPr/>
          <a:lstStyle/>
          <a:p>
            <a:pPr algn="ctr"/>
            <a:r>
              <a:rPr lang="en-GB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Champagne Supernova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14912"/>
            <a:ext cx="10945483" cy="606213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'Cause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people believe that they're</a:t>
            </a:r>
            <a:br>
              <a:rPr lang="en-GB" dirty="0"/>
            </a:b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Gonna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get away for the summer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But you and I, we live and die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The world's still spinning round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don't know why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Why, why, why, why</a:t>
            </a:r>
            <a:br>
              <a:rPr lang="en-GB" dirty="0"/>
            </a:b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How many special people change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How many lives are living strange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Where were you while we were getting high?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Slowly walking down the hall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Faster than a cannon ball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Where were you while we were getting high?</a:t>
            </a:r>
            <a:endParaRPr lang="en-GB" b="0" i="0" dirty="0">
              <a:solidFill>
                <a:srgbClr val="BDC1C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6903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1AD-8224-57FC-96BA-0FF6D0C8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92"/>
            <a:ext cx="10515600" cy="1325563"/>
          </a:xfrm>
        </p:spPr>
        <p:txBody>
          <a:bodyPr/>
          <a:lstStyle/>
          <a:p>
            <a:pPr algn="ctr"/>
            <a:r>
              <a:rPr lang="en-GB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Champagne Supernova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43A3-ACB5-5590-C764-2BF9FAA8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14912"/>
            <a:ext cx="10945483" cy="6062131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 day you will find me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Caught beneath the landslide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 a champagne supernova in the sky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 day you will find me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Caught beneath the landslide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 a champagne supernova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 champagne supernova</a:t>
            </a:r>
            <a:br>
              <a:rPr lang="en-GB" dirty="0"/>
            </a:br>
            <a:br>
              <a:rPr lang="en-GB" dirty="0"/>
            </a:b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'Cause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people believe that they're</a:t>
            </a:r>
            <a:br>
              <a:rPr lang="en-GB" dirty="0"/>
            </a:b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Gonna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get away for the summer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But you and I, we live and die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The world's still spinning round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don't know why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Why, why, why, why</a:t>
            </a:r>
            <a:br>
              <a:rPr lang="en-GB" dirty="0"/>
            </a:b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How many special people change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How many lives are living strange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Where were you while we were getting high?</a:t>
            </a:r>
            <a:br>
              <a:rPr lang="en-GB" dirty="0"/>
            </a:b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were getting high </a:t>
            </a:r>
            <a:r>
              <a:rPr lang="en-GB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[repeat until fade]</a:t>
            </a:r>
            <a:endParaRPr lang="en-GB" b="0" i="0" dirty="0">
              <a:solidFill>
                <a:srgbClr val="BDC1C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3818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1357C3-3E3B-6007-4B0D-75B042E03438}"/>
              </a:ext>
            </a:extLst>
          </p:cNvPr>
          <p:cNvSpPr/>
          <p:nvPr/>
        </p:nvSpPr>
        <p:spPr>
          <a:xfrm>
            <a:off x="6916995" y="96528"/>
            <a:ext cx="4994787" cy="263192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610" y="1152112"/>
            <a:ext cx="10515600" cy="51175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 Little Birds</a:t>
            </a:r>
          </a:p>
          <a:p>
            <a:pPr marL="0" indent="0">
              <a:buNone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Lean On Me</a:t>
            </a:r>
          </a:p>
          <a:p>
            <a:pPr marL="0" indent="0">
              <a:buNone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Fix You</a:t>
            </a:r>
          </a:p>
          <a:p>
            <a:pPr marL="0" indent="0">
              <a:buNone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Shotgun</a:t>
            </a:r>
          </a:p>
          <a:p>
            <a:pPr marL="0" indent="0">
              <a:buNone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Aint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Mountain High Enough</a:t>
            </a:r>
          </a:p>
        </p:txBody>
      </p:sp>
      <p:pic>
        <p:nvPicPr>
          <p:cNvPr id="7" name="Picture 6" descr="KACCL Logo">
            <a:extLst>
              <a:ext uri="{FF2B5EF4-FFF2-40B4-BE49-F238E27FC236}">
                <a16:creationId xmlns:a16="http://schemas.microsoft.com/office/drawing/2014/main" id="{3B560A20-68D3-1DBA-18A2-21EA9C6F881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627" y="96528"/>
            <a:ext cx="4819918" cy="174476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9077B799-1130-511A-A5BD-65417C2E0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23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0E3A993-61DF-1F20-7768-B8B72AE44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7517" y="2053268"/>
            <a:ext cx="58621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1/12/22 – 10am- 3.30</a:t>
            </a:r>
            <a:endParaRPr kumimoji="0" lang="en-US" altLang="en-US" sz="6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0482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1" y="1278095"/>
            <a:ext cx="10515600" cy="51175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"Don't worry about a thing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'Cause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every little thing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gonna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be all right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Singin': "Don't worry about a thing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'Cause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every little thing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gonna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be all right!"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Rise up this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mornin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Smile with the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risin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 sun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Three little birds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Pitch by my doorstep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Singin' sweet songs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Of melodies pure and true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Sayin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', ("This is my message to you-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ou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-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ou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")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endParaRPr lang="en-US" sz="2667" b="1" dirty="0">
              <a:latin typeface="Quicksand" pitchFamily="2" charset="77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44D9370-75F9-DEAB-E517-0164F38FC9F2}"/>
              </a:ext>
            </a:extLst>
          </p:cNvPr>
          <p:cNvSpPr txBox="1">
            <a:spLocks/>
          </p:cNvSpPr>
          <p:nvPr/>
        </p:nvSpPr>
        <p:spPr>
          <a:xfrm>
            <a:off x="838200" y="195146"/>
            <a:ext cx="10515600" cy="68408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1">
                <a:solidFill>
                  <a:srgbClr val="A64D79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i="0" kern="0" dirty="0">
                <a:solidFill>
                  <a:schemeClr val="tx1"/>
                </a:solidFill>
                <a:latin typeface="Quicksand" pitchFamily="2" charset="77"/>
              </a:rPr>
              <a:t>Three Little Birds/One Love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E40302-E1EF-CF99-FF48-A6F552E51049}"/>
              </a:ext>
            </a:extLst>
          </p:cNvPr>
          <p:cNvSpPr txBox="1"/>
          <p:nvPr/>
        </p:nvSpPr>
        <p:spPr>
          <a:xfrm>
            <a:off x="9550400" y="73899"/>
            <a:ext cx="2547696" cy="2124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SzPts val="990"/>
            </a:pPr>
            <a:r>
              <a:rPr lang="en-GB" sz="1467" dirty="0">
                <a:sym typeface="Comfortaa"/>
              </a:rPr>
              <a:t>Something Inside</a:t>
            </a:r>
          </a:p>
          <a:p>
            <a:pPr algn="ctr">
              <a:buSzPts val="990"/>
            </a:pPr>
            <a:r>
              <a:rPr lang="en-GB" sz="1467" dirty="0">
                <a:sym typeface="Comfortaa"/>
              </a:rPr>
              <a:t>All About You</a:t>
            </a:r>
          </a:p>
          <a:p>
            <a:pPr algn="ctr"/>
            <a:r>
              <a:rPr lang="en-GB" sz="1467" dirty="0"/>
              <a:t>Three Little Birds/One Love</a:t>
            </a:r>
          </a:p>
          <a:p>
            <a:pPr algn="ctr"/>
            <a:r>
              <a:rPr lang="en-GB" sz="1467" dirty="0"/>
              <a:t>Merry Xmas (Slade) 15mins</a:t>
            </a:r>
          </a:p>
          <a:p>
            <a:pPr algn="ctr"/>
            <a:r>
              <a:rPr lang="en-GB" sz="1467" dirty="0"/>
              <a:t>A Little Respect</a:t>
            </a:r>
          </a:p>
          <a:p>
            <a:pPr algn="ctr"/>
            <a:r>
              <a:rPr lang="en-GB" sz="1467" dirty="0"/>
              <a:t>Lean On Me</a:t>
            </a:r>
          </a:p>
          <a:p>
            <a:pPr algn="ctr"/>
            <a:r>
              <a:rPr lang="en-GB" sz="1467" dirty="0"/>
              <a:t>Tender</a:t>
            </a:r>
          </a:p>
          <a:p>
            <a:pPr algn="ctr"/>
            <a:r>
              <a:rPr lang="en-GB" sz="1467" dirty="0"/>
              <a:t>Rocking Around XMAS TREE</a:t>
            </a:r>
          </a:p>
          <a:p>
            <a:pPr algn="ctr"/>
            <a:endParaRPr lang="en-GB" sz="1467" dirty="0"/>
          </a:p>
        </p:txBody>
      </p:sp>
    </p:spTree>
    <p:extLst>
      <p:ext uri="{BB962C8B-B14F-4D97-AF65-F5344CB8AC3E}">
        <p14:creationId xmlns:p14="http://schemas.microsoft.com/office/powerpoint/2010/main" val="14102438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920636"/>
            <a:ext cx="10515600" cy="5117597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Singin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': "Don't worry about a thing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'Cause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every little thing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gonna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be all right"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Singin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': "Don't worry about a thing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'Cause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every little thing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gonna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be all right!”</a:t>
            </a:r>
          </a:p>
          <a:p>
            <a:pPr marL="0" indent="0">
              <a:buNone/>
            </a:pPr>
            <a:endParaRPr lang="en-GB" sz="2667" b="1" dirty="0">
              <a:solidFill>
                <a:srgbClr val="000000"/>
              </a:solidFill>
              <a:latin typeface="Quicksand" pitchFamily="2" charset="77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One love! One heart!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Let's get together and feel alright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Hear the children crying 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(One love!)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Hear the children crying 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(One heart!)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"Give thanks and praise to the Lord and I will feel alright."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"Let's get together and feel alright."</a:t>
            </a:r>
            <a:endParaRPr lang="en-US" sz="2667" b="1" dirty="0">
              <a:latin typeface="Quicksand" pitchFamily="2" charset="77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A19BFA0-A942-E170-3E89-A007D6A608E9}"/>
              </a:ext>
            </a:extLst>
          </p:cNvPr>
          <p:cNvSpPr txBox="1">
            <a:spLocks/>
          </p:cNvSpPr>
          <p:nvPr/>
        </p:nvSpPr>
        <p:spPr>
          <a:xfrm>
            <a:off x="838200" y="195146"/>
            <a:ext cx="10515600" cy="68408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1">
                <a:solidFill>
                  <a:srgbClr val="A64D79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i="0" kern="0" dirty="0">
                <a:solidFill>
                  <a:schemeClr val="tx1"/>
                </a:solidFill>
                <a:latin typeface="Quicksand" pitchFamily="2" charset="77"/>
              </a:rPr>
              <a:t>Three Little Birds/One Love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4F3211-C33D-3914-6414-2764D10A1462}"/>
              </a:ext>
            </a:extLst>
          </p:cNvPr>
          <p:cNvSpPr txBox="1"/>
          <p:nvPr/>
        </p:nvSpPr>
        <p:spPr>
          <a:xfrm>
            <a:off x="9550400" y="73899"/>
            <a:ext cx="2547696" cy="2124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SzPts val="990"/>
            </a:pPr>
            <a:r>
              <a:rPr lang="en-GB" sz="1467" dirty="0">
                <a:sym typeface="Comfortaa"/>
              </a:rPr>
              <a:t>Something Inside</a:t>
            </a:r>
          </a:p>
          <a:p>
            <a:pPr algn="ctr">
              <a:buSzPts val="990"/>
            </a:pPr>
            <a:r>
              <a:rPr lang="en-GB" sz="1467" dirty="0">
                <a:sym typeface="Comfortaa"/>
              </a:rPr>
              <a:t>All About You</a:t>
            </a:r>
          </a:p>
          <a:p>
            <a:pPr algn="ctr"/>
            <a:r>
              <a:rPr lang="en-GB" sz="1467" dirty="0"/>
              <a:t>Three Little Birds/One Love</a:t>
            </a:r>
          </a:p>
          <a:p>
            <a:pPr algn="ctr"/>
            <a:r>
              <a:rPr lang="en-GB" sz="1467" dirty="0"/>
              <a:t>Merry Xmas (Slade) 15mins</a:t>
            </a:r>
          </a:p>
          <a:p>
            <a:pPr algn="ctr"/>
            <a:r>
              <a:rPr lang="en-GB" sz="1467" dirty="0"/>
              <a:t>A Little Respect</a:t>
            </a:r>
          </a:p>
          <a:p>
            <a:pPr algn="ctr"/>
            <a:r>
              <a:rPr lang="en-GB" sz="1467" dirty="0"/>
              <a:t>Lean On Me</a:t>
            </a:r>
          </a:p>
          <a:p>
            <a:pPr algn="ctr"/>
            <a:r>
              <a:rPr lang="en-GB" sz="1467" dirty="0"/>
              <a:t>Tender</a:t>
            </a:r>
          </a:p>
          <a:p>
            <a:pPr algn="ctr"/>
            <a:r>
              <a:rPr lang="en-GB" sz="1467" dirty="0"/>
              <a:t>Rocking Around XMAS TREE</a:t>
            </a:r>
          </a:p>
          <a:p>
            <a:pPr algn="ctr"/>
            <a:endParaRPr lang="en-GB" sz="1467" dirty="0"/>
          </a:p>
        </p:txBody>
      </p:sp>
    </p:spTree>
    <p:extLst>
      <p:ext uri="{BB962C8B-B14F-4D97-AF65-F5344CB8AC3E}">
        <p14:creationId xmlns:p14="http://schemas.microsoft.com/office/powerpoint/2010/main" val="12177240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295400"/>
            <a:ext cx="10515600" cy="51175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Let them all pass all their… dirty remarks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(One love!)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There is one question… I'd really love to ask </a:t>
            </a: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(One heart!)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Is there a place for the… hopeless sinner.. Who has 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hurt all mankind just to save his own, believe me?</a:t>
            </a:r>
            <a:br>
              <a:rPr lang="en-GB" sz="2667" b="1" dirty="0">
                <a:latin typeface="Quicksand" pitchFamily="2" charset="77"/>
              </a:rPr>
            </a:b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One love! One heart!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Let's get together and feel alright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As it was in the beginning </a:t>
            </a:r>
            <a:r>
              <a:rPr lang="en-GB" sz="2667" b="1" dirty="0">
                <a:latin typeface="Quicksand" pitchFamily="2" charset="77"/>
              </a:rPr>
              <a:t>(One love!)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FF0000"/>
                </a:solidFill>
                <a:latin typeface="Quicksand" pitchFamily="2" charset="77"/>
              </a:rPr>
              <a:t>So shall it be in the end </a:t>
            </a:r>
            <a:r>
              <a:rPr lang="en-GB" sz="2667" b="1" dirty="0">
                <a:latin typeface="Quicksand" pitchFamily="2" charset="77"/>
              </a:rPr>
              <a:t>(One heart!)</a:t>
            </a:r>
            <a:br>
              <a:rPr lang="en-GB" sz="2667" b="1" dirty="0">
                <a:latin typeface="Quicksand" pitchFamily="2" charset="77"/>
              </a:rPr>
            </a:b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Give thanks and praise to the Lord and I will feel alright</a:t>
            </a:r>
            <a:br>
              <a:rPr lang="en-GB" sz="2667" b="1" dirty="0">
                <a:latin typeface="Quicksand" pitchFamily="2" charset="77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</a:rPr>
              <a:t>Let's get together and feel alright</a:t>
            </a:r>
          </a:p>
          <a:p>
            <a:pPr marL="0" indent="0">
              <a:buNone/>
            </a:pPr>
            <a:br>
              <a:rPr lang="en-GB" sz="2667" b="1" dirty="0">
                <a:latin typeface="Quicksand" pitchFamily="2" charset="77"/>
              </a:rPr>
            </a:br>
            <a:endParaRPr lang="en-US" sz="2667" b="1" dirty="0">
              <a:latin typeface="Quicksand" pitchFamily="2" charset="77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3AD094-ACBA-B7C9-DE07-090FC1BA4BF5}"/>
              </a:ext>
            </a:extLst>
          </p:cNvPr>
          <p:cNvSpPr txBox="1">
            <a:spLocks/>
          </p:cNvSpPr>
          <p:nvPr/>
        </p:nvSpPr>
        <p:spPr>
          <a:xfrm>
            <a:off x="838200" y="195146"/>
            <a:ext cx="10515600" cy="68408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1">
                <a:solidFill>
                  <a:srgbClr val="A64D79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i="0" kern="0" dirty="0">
                <a:solidFill>
                  <a:schemeClr val="tx1"/>
                </a:solidFill>
                <a:latin typeface="Quicksand" pitchFamily="2" charset="77"/>
              </a:rPr>
              <a:t>Three Little Birds/One Love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272983-A034-E44A-CCCB-F84862FDB779}"/>
              </a:ext>
            </a:extLst>
          </p:cNvPr>
          <p:cNvSpPr txBox="1"/>
          <p:nvPr/>
        </p:nvSpPr>
        <p:spPr>
          <a:xfrm>
            <a:off x="9550400" y="73899"/>
            <a:ext cx="2547696" cy="2124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SzPts val="990"/>
            </a:pPr>
            <a:r>
              <a:rPr lang="en-GB" sz="1467" dirty="0">
                <a:sym typeface="Comfortaa"/>
              </a:rPr>
              <a:t>Something Inside</a:t>
            </a:r>
          </a:p>
          <a:p>
            <a:pPr algn="ctr">
              <a:buSzPts val="990"/>
            </a:pPr>
            <a:r>
              <a:rPr lang="en-GB" sz="1467" dirty="0">
                <a:sym typeface="Comfortaa"/>
              </a:rPr>
              <a:t>All About You</a:t>
            </a:r>
          </a:p>
          <a:p>
            <a:pPr algn="ctr"/>
            <a:r>
              <a:rPr lang="en-GB" sz="1467" dirty="0"/>
              <a:t>Three Little Birds/One Love</a:t>
            </a:r>
          </a:p>
          <a:p>
            <a:pPr algn="ctr"/>
            <a:r>
              <a:rPr lang="en-GB" sz="1467" dirty="0"/>
              <a:t>Merry Xmas (Slade) 15mins</a:t>
            </a:r>
          </a:p>
          <a:p>
            <a:pPr algn="ctr"/>
            <a:r>
              <a:rPr lang="en-GB" sz="1467" dirty="0"/>
              <a:t>A Little Respect</a:t>
            </a:r>
          </a:p>
          <a:p>
            <a:pPr algn="ctr"/>
            <a:r>
              <a:rPr lang="en-GB" sz="1467" dirty="0"/>
              <a:t>Lean On Me</a:t>
            </a:r>
          </a:p>
          <a:p>
            <a:pPr algn="ctr"/>
            <a:r>
              <a:rPr lang="en-GB" sz="1467" dirty="0"/>
              <a:t>Tender</a:t>
            </a:r>
          </a:p>
          <a:p>
            <a:pPr algn="ctr"/>
            <a:r>
              <a:rPr lang="en-GB" sz="1467" dirty="0"/>
              <a:t>Rocking Around XMAS TREE</a:t>
            </a:r>
          </a:p>
          <a:p>
            <a:pPr algn="ctr"/>
            <a:endParaRPr lang="en-GB" sz="1467" dirty="0"/>
          </a:p>
        </p:txBody>
      </p:sp>
    </p:spTree>
    <p:extLst>
      <p:ext uri="{BB962C8B-B14F-4D97-AF65-F5344CB8AC3E}">
        <p14:creationId xmlns:p14="http://schemas.microsoft.com/office/powerpoint/2010/main" val="333707444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9FA06-3D3D-B243-AE1B-CAA1B5143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4899E-024F-A063-7E29-B1582CCD6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1" y="1278095"/>
            <a:ext cx="10515600" cy="5117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"Don't worry about a thing, worry about a thing, oh!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Every little thing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gonna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be all right. Don't worry!"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Singin': "Don't worry about a thing" – I won't worry!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"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'Cause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every little thing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gonna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be all right”</a:t>
            </a:r>
          </a:p>
          <a:p>
            <a:pPr marL="0" indent="0">
              <a:buNone/>
            </a:pPr>
            <a:endParaRPr lang="en-GB" sz="2667" b="1" dirty="0">
              <a:solidFill>
                <a:srgbClr val="000000"/>
              </a:solidFill>
              <a:latin typeface="Quicksand" pitchFamily="2" charset="77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"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'Cause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every little thing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gonna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be all right”</a:t>
            </a:r>
          </a:p>
          <a:p>
            <a:pPr marL="0" indent="0">
              <a:buNone/>
            </a:pP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"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'Cause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every little thing </a:t>
            </a:r>
            <a:r>
              <a:rPr lang="en-GB" sz="2667" b="1" dirty="0" err="1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gonna</a:t>
            </a:r>
            <a:r>
              <a:rPr lang="en-GB" sz="2667" b="1" dirty="0">
                <a:solidFill>
                  <a:srgbClr val="000000"/>
                </a:solidFill>
                <a:latin typeface="Quicksand" pitchFamily="2" charset="77"/>
                <a:cs typeface="Calibri" panose="020F0502020204030204" pitchFamily="34" charset="0"/>
              </a:rPr>
              <a:t> be all right"</a:t>
            </a: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br>
              <a:rPr lang="en-GB" sz="2667" b="1" dirty="0">
                <a:latin typeface="Quicksand" pitchFamily="2" charset="77"/>
                <a:cs typeface="Calibri" panose="020F0502020204030204" pitchFamily="34" charset="0"/>
              </a:rPr>
            </a:br>
            <a:endParaRPr lang="en-US" sz="2667" b="1" dirty="0">
              <a:latin typeface="Quicksand" pitchFamily="2" charset="77"/>
              <a:cs typeface="Calibri" panose="020F050202020403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1509F-1D15-177E-1C9C-B6EEFC952E07}"/>
              </a:ext>
            </a:extLst>
          </p:cNvPr>
          <p:cNvSpPr txBox="1">
            <a:spLocks/>
          </p:cNvSpPr>
          <p:nvPr/>
        </p:nvSpPr>
        <p:spPr>
          <a:xfrm>
            <a:off x="838200" y="195146"/>
            <a:ext cx="10515600" cy="68408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1">
                <a:solidFill>
                  <a:srgbClr val="A64D79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i="0" kern="0" dirty="0">
                <a:solidFill>
                  <a:schemeClr val="tx1"/>
                </a:solidFill>
                <a:latin typeface="Quicksand" pitchFamily="2" charset="77"/>
              </a:rPr>
              <a:t>Three Little Birds/One Love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389B77-EF3F-3A40-8152-47218A2A8FD2}"/>
              </a:ext>
            </a:extLst>
          </p:cNvPr>
          <p:cNvSpPr txBox="1"/>
          <p:nvPr/>
        </p:nvSpPr>
        <p:spPr>
          <a:xfrm>
            <a:off x="9550400" y="73899"/>
            <a:ext cx="2547696" cy="2124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SzPts val="990"/>
            </a:pPr>
            <a:r>
              <a:rPr lang="en-GB" sz="1467" dirty="0">
                <a:sym typeface="Comfortaa"/>
              </a:rPr>
              <a:t>Something Inside</a:t>
            </a:r>
          </a:p>
          <a:p>
            <a:pPr algn="ctr">
              <a:buSzPts val="990"/>
            </a:pPr>
            <a:r>
              <a:rPr lang="en-GB" sz="1467" dirty="0">
                <a:sym typeface="Comfortaa"/>
              </a:rPr>
              <a:t>All About You</a:t>
            </a:r>
          </a:p>
          <a:p>
            <a:pPr algn="ctr"/>
            <a:r>
              <a:rPr lang="en-GB" sz="1467" dirty="0"/>
              <a:t>Three Little Birds/One Love</a:t>
            </a:r>
          </a:p>
          <a:p>
            <a:pPr algn="ctr"/>
            <a:r>
              <a:rPr lang="en-GB" sz="1467" dirty="0"/>
              <a:t>Merry Xmas (Slade) 15mins</a:t>
            </a:r>
          </a:p>
          <a:p>
            <a:pPr algn="ctr"/>
            <a:r>
              <a:rPr lang="en-GB" sz="1467" dirty="0"/>
              <a:t>A Little Respect</a:t>
            </a:r>
          </a:p>
          <a:p>
            <a:pPr algn="ctr"/>
            <a:r>
              <a:rPr lang="en-GB" sz="1467" dirty="0"/>
              <a:t>Lean On Me</a:t>
            </a:r>
          </a:p>
          <a:p>
            <a:pPr algn="ctr"/>
            <a:r>
              <a:rPr lang="en-GB" sz="1467" dirty="0"/>
              <a:t>Tender</a:t>
            </a:r>
          </a:p>
          <a:p>
            <a:pPr algn="ctr"/>
            <a:r>
              <a:rPr lang="en-GB" sz="1467" dirty="0"/>
              <a:t>Rocking Around XMAS TREE</a:t>
            </a:r>
          </a:p>
          <a:p>
            <a:pPr algn="ctr"/>
            <a:endParaRPr lang="en-GB" sz="1467" dirty="0"/>
          </a:p>
        </p:txBody>
      </p:sp>
    </p:spTree>
    <p:extLst>
      <p:ext uri="{BB962C8B-B14F-4D97-AF65-F5344CB8AC3E}">
        <p14:creationId xmlns:p14="http://schemas.microsoft.com/office/powerpoint/2010/main" val="40889346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852" y="462309"/>
            <a:ext cx="10515600" cy="511759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 Little Birds</a:t>
            </a:r>
          </a:p>
          <a:p>
            <a:pPr marL="0" indent="0"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Lean On Me</a:t>
            </a:r>
          </a:p>
          <a:p>
            <a:pPr marL="0" indent="0"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Fix You</a:t>
            </a:r>
          </a:p>
          <a:p>
            <a:pPr marL="0" indent="0"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Shotgun</a:t>
            </a:r>
          </a:p>
          <a:p>
            <a:pPr marL="0" indent="0"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Aint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Mountain High Enough</a:t>
            </a:r>
          </a:p>
          <a:p>
            <a:pPr marL="0" indent="0"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Wonder</a:t>
            </a:r>
          </a:p>
          <a:p>
            <a:pPr marL="0" indent="0"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Little Respect</a:t>
            </a:r>
          </a:p>
          <a:p>
            <a:pPr marL="0" indent="0"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Yellow</a:t>
            </a:r>
          </a:p>
          <a:p>
            <a:pPr marL="0" indent="0"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077B799-1130-511A-A5BD-65417C2E0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23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4821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"Three Little Birds"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"Don't worry about a thing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every little thing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be all right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Singin': "Don't worry about a thing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every little thing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be all right!"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Rise up this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mornin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Smile with the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risin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 sun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Three little birds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Pitch by my doorstep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Singin' sweet songs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 melodies pure and true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Sayin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', ("This is my message to you-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")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A8936-B5B9-A7D1-0BE0-A9FC4981A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62" b="89941" l="2582" r="95516">
                        <a14:foregroundMark x1="7065" y1="26036" x2="7065" y2="26036"/>
                        <a14:foregroundMark x1="2989" y1="71795" x2="6114" y2="71992"/>
                        <a14:foregroundMark x1="91033" y1="26036" x2="91033" y2="26036"/>
                        <a14:foregroundMark x1="94293" y1="25444" x2="94293" y2="25444"/>
                        <a14:foregroundMark x1="95516" y1="71992" x2="95516" y2="71992"/>
                        <a14:backgroundMark x1="18207" y1="67061" x2="18207" y2="67061"/>
                        <a14:backgroundMark x1="3533" y1="72781" x2="3533" y2="72781"/>
                        <a14:backgroundMark x1="3804" y1="72978" x2="3804" y2="72978"/>
                        <a14:backgroundMark x1="3940" y1="72387" x2="3940" y2="72387"/>
                        <a14:backgroundMark x1="4620" y1="72387" x2="4620" y2="723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81833" y="5579906"/>
            <a:ext cx="1476304" cy="101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2283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"Three Little Birds"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48" y="870202"/>
            <a:ext cx="10515600" cy="5117597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Singin': "Don't worry 'bout a thing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every little thing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be all right"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Singin': "Don't worry (don't worry) 'bout a thing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every little thing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be all right!”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Singin': "Don't worry 'bout a thing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every little thing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be all right"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Singin': "Don't worry (don't worry) 'bout a thing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every little thing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be all right!"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52EA52-F124-ACB2-CA0E-2DBFDA3BF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62" b="89941" l="2582" r="95516">
                        <a14:foregroundMark x1="7065" y1="26036" x2="7065" y2="26036"/>
                        <a14:foregroundMark x1="2989" y1="71795" x2="6114" y2="71992"/>
                        <a14:foregroundMark x1="91033" y1="26036" x2="91033" y2="26036"/>
                        <a14:foregroundMark x1="94293" y1="25444" x2="94293" y2="25444"/>
                        <a14:foregroundMark x1="95516" y1="71992" x2="95516" y2="71992"/>
                        <a14:backgroundMark x1="18207" y1="67061" x2="18207" y2="67061"/>
                        <a14:backgroundMark x1="3533" y1="72781" x2="3533" y2="72781"/>
                        <a14:backgroundMark x1="3804" y1="72978" x2="3804" y2="72978"/>
                        <a14:backgroundMark x1="3940" y1="72387" x2="3940" y2="72387"/>
                        <a14:backgroundMark x1="4620" y1="72387" x2="4620" y2="723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81833" y="5579906"/>
            <a:ext cx="1476304" cy="101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53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"Three Little Birds"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Singin': "Don't worry about a thing, worry about a thing, oh!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Every little thing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be all right. Don't worry!"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Singin': "Don't worry about a thing" – I won't worry!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every little thing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gonna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be all right"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FBE34D-0835-1ED0-8523-EB798F9AD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62" b="89941" l="2582" r="95516">
                        <a14:foregroundMark x1="7065" y1="26036" x2="7065" y2="26036"/>
                        <a14:foregroundMark x1="2989" y1="71795" x2="6114" y2="71992"/>
                        <a14:foregroundMark x1="91033" y1="26036" x2="91033" y2="26036"/>
                        <a14:foregroundMark x1="94293" y1="25444" x2="94293" y2="25444"/>
                        <a14:foregroundMark x1="95516" y1="71992" x2="95516" y2="71992"/>
                        <a14:backgroundMark x1="18207" y1="67061" x2="18207" y2="67061"/>
                        <a14:backgroundMark x1="3533" y1="72781" x2="3533" y2="72781"/>
                        <a14:backgroundMark x1="3804" y1="72978" x2="3804" y2="72978"/>
                        <a14:backgroundMark x1="3940" y1="72387" x2="3940" y2="72387"/>
                        <a14:backgroundMark x1="4620" y1="72387" x2="4620" y2="723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81833" y="5579906"/>
            <a:ext cx="1476304" cy="101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94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58" y="640689"/>
            <a:ext cx="10515600" cy="6420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Sometimes in our lives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all have pain, we all have sorrow.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But if we are wise,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know that there's always tomorrow.</a:t>
            </a:r>
            <a:br>
              <a:rPr lang="en-GB" sz="2200" dirty="0"/>
            </a:b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Lean on me when you're not strong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I'll be your friend, I'll help you carry on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For it won't be long</a:t>
            </a:r>
            <a:br>
              <a:rPr lang="en-GB" sz="2200" dirty="0"/>
            </a:br>
            <a:r>
              <a:rPr lang="en-GB" sz="22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'Til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I'm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gonna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need somebody to lean on.</a:t>
            </a:r>
            <a:br>
              <a:rPr lang="en-GB" sz="2200" dirty="0"/>
            </a:b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Please swallow your pride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If I have things you need to borrow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For no one can fill those of your needs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you won't let show.</a:t>
            </a:r>
            <a:br>
              <a:rPr lang="en-GB" sz="2200" dirty="0"/>
            </a:b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You just call on me, brother, when you need a hand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all need somebody to lean on.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just might have a problem that you'll understand,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all need somebody to lean on.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0D5D5B-D902-C205-D57B-E7C4A312A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560" y="4406590"/>
            <a:ext cx="2068396" cy="20683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5EF20E-A811-227B-EACB-F987D2348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Lean On 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2151849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Lean on me when you're not strong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I'll be your friend I'll help you carry on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For it won't be long</a:t>
            </a:r>
            <a:br>
              <a:rPr lang="en-GB" sz="2200" dirty="0"/>
            </a:br>
            <a:r>
              <a:rPr lang="en-GB" sz="22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'Til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I'm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gonna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need somebody to lean on</a:t>
            </a:r>
            <a:br>
              <a:rPr lang="en-GB" sz="2200" dirty="0"/>
            </a:b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You just call on me, </a:t>
            </a:r>
            <a:r>
              <a:rPr lang="en-GB" sz="2200" dirty="0">
                <a:solidFill>
                  <a:srgbClr val="000000"/>
                </a:solidFill>
                <a:latin typeface="Verdana" panose="020B0604030504040204" pitchFamily="34" charset="0"/>
              </a:rPr>
              <a:t>s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ister, when you need a hand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all need somebody to lean on.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just might have a problem that you'll understand,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all need somebody to lean on.</a:t>
            </a:r>
            <a:br>
              <a:rPr lang="en-GB" sz="2200" dirty="0"/>
            </a:b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If there is a load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You have to bear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That you can't carry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I'm right up the road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I'll share your load</a:t>
            </a:r>
            <a:br>
              <a:rPr lang="en-GB" sz="2200" dirty="0"/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If you just call me.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0D5D5B-D902-C205-D57B-E7C4A312A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560" y="4406590"/>
            <a:ext cx="2068396" cy="20683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42EDEA-F189-27B2-F4B2-7D1D77439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Lean On 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530176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Call me, call me</a:t>
            </a:r>
            <a:b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Call me, call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meeeeeeeeeee</a:t>
            </a:r>
            <a:b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br>
              <a:rPr lang="en-GB" dirty="0"/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0D5D5B-D902-C205-D57B-E7C4A312A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560" y="4406590"/>
            <a:ext cx="2068396" cy="20683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DBDA1C-251C-A8D4-1199-39C1A2EE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Lean On 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200626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When you try your best, but you don't succeed</a:t>
            </a: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When you get what you want, but not what you need</a:t>
            </a: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When you feel so tired, but you can't sleep</a:t>
            </a: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Stuck in reverse</a:t>
            </a:r>
          </a:p>
          <a:p>
            <a:pPr marL="0" indent="0">
              <a:buNone/>
            </a:pP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the tears come streaming down your face</a:t>
            </a: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When you lose something you can't replace</a:t>
            </a: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When you love someone, but it goes to waste</a:t>
            </a: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Could it be worse?</a:t>
            </a:r>
            <a:br>
              <a:rPr lang="en-GB" sz="2600" dirty="0"/>
            </a:b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Lights will guide you home</a:t>
            </a: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ignite your bones</a:t>
            </a:r>
            <a:br>
              <a:rPr lang="en-GB" sz="2600" dirty="0"/>
            </a:br>
            <a:r>
              <a:rPr lang="en-GB" sz="26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 will try to fix you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7EBE3-859A-9F29-D63B-00ED8401F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Fix You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2231084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high up above or down below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When you're too in love to let it go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But if you never try you'll never know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Just what you're worth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Lights will guide you home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ignite your bones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 will try to fix you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Tears stream down your face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When you lose something you cannot replace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Tears stream down your face and I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Tears stream down your face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 promise you I will learn from my mistakes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Tears stream down your face and 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C684-6C16-D7EF-53AE-2B587D22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Fix You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4644596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776" y="1287827"/>
            <a:ext cx="10515600" cy="5117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Lights will guide you home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ignite your bones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 will try to fix you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5B2A14-F4F2-6C86-5331-057B83216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Fix You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514228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1E568-7465-68BC-A0C3-E8E255BB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317"/>
            <a:ext cx="10515600" cy="51946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Home grown alligator, see you later</a:t>
            </a:r>
            <a:br>
              <a:rPr lang="en-GB" dirty="0"/>
            </a:br>
            <a:r>
              <a:rPr lang="en-GB" dirty="0"/>
              <a:t>Gotta hit the road, gotta hit the road</a:t>
            </a:r>
            <a:br>
              <a:rPr lang="en-GB" dirty="0"/>
            </a:br>
            <a:r>
              <a:rPr lang="en-GB" dirty="0"/>
              <a:t>Something changed in the atmosphere</a:t>
            </a:r>
            <a:br>
              <a:rPr lang="en-GB" dirty="0"/>
            </a:br>
            <a:r>
              <a:rPr lang="en-GB" dirty="0"/>
              <a:t>Architecture unfamiliar</a:t>
            </a:r>
            <a:br>
              <a:rPr lang="en-GB" dirty="0"/>
            </a:br>
            <a:r>
              <a:rPr lang="en-GB" dirty="0"/>
              <a:t>I could get used to this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Time flies by in the yellow and green</a:t>
            </a:r>
            <a:br>
              <a:rPr lang="en-GB" dirty="0"/>
            </a:br>
            <a:r>
              <a:rPr lang="en-GB" dirty="0"/>
              <a:t>Stick around and you'll see what I mean</a:t>
            </a:r>
            <a:br>
              <a:rPr lang="en-GB" dirty="0"/>
            </a:br>
            <a:r>
              <a:rPr lang="en-GB" dirty="0"/>
              <a:t>There's a mountain-top that I'm </a:t>
            </a:r>
            <a:r>
              <a:rPr lang="en-GB" dirty="0" err="1"/>
              <a:t>dreamin</a:t>
            </a:r>
            <a:r>
              <a:rPr lang="en-GB" dirty="0"/>
              <a:t>' of</a:t>
            </a:r>
            <a:br>
              <a:rPr lang="en-GB" dirty="0"/>
            </a:br>
            <a:r>
              <a:rPr lang="en-GB" dirty="0"/>
              <a:t>If you need me you know where I'll be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3D748B-15BD-63CF-5D77-390B453DA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Shotgun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878208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1E568-7465-68BC-A0C3-E8E255BB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8094"/>
            <a:ext cx="10515600" cy="58230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I'll be ridin' shotgun underneath the hot sun</a:t>
            </a:r>
            <a:br>
              <a:rPr lang="en-GB" dirty="0"/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Feelin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' like a someone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I'll be ridin' shotgun underneath the hot sun</a:t>
            </a:r>
            <a:br>
              <a:rPr lang="en-GB" dirty="0"/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Feelin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' like a someone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South of the Equator, navigator</a:t>
            </a:r>
            <a:br>
              <a:rPr lang="en-GB" dirty="0"/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Gotta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 hit the road,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gotta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 hit the road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Deep sea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divin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' 'round the clock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Bikini bottoms, lager tops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could get used to this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Time flies by in the yellow and green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Stick around and you'll see what I mean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There's a mountain-top that I'm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dreamin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' of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If you need me you know where I'll be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A359A-8A96-5C8C-233C-D61621220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Shotgun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209083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1E568-7465-68BC-A0C3-E8E255BB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864"/>
            <a:ext cx="10515600" cy="5823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I'll be ridin' shotgun underneath the hot sun</a:t>
            </a:r>
            <a:br>
              <a:rPr lang="en-GB" dirty="0"/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Feelin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' like a someone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I'll be ridin' shotgun underneath the hot sun</a:t>
            </a:r>
            <a:br>
              <a:rPr lang="en-GB" dirty="0"/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Feelin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' like a someone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 got two in the front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Two in the back</a:t>
            </a:r>
            <a:br>
              <a:rPr lang="en-GB" dirty="0"/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Sailin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' along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And we don't look back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(Back, back, back-back-back-back...)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E9E06-1AD1-2DD0-EB4C-E80C997D4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Shotgun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555847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1E568-7465-68BC-A0C3-E8E255BB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612"/>
            <a:ext cx="10515600" cy="5823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Time flies by in the yellow and green</a:t>
            </a:r>
            <a:br>
              <a:rPr lang="en-GB" dirty="0"/>
            </a:br>
            <a:r>
              <a:rPr lang="en-GB" dirty="0"/>
              <a:t>Stick around and you'll see what I mean</a:t>
            </a:r>
            <a:br>
              <a:rPr lang="en-GB" dirty="0"/>
            </a:br>
            <a:r>
              <a:rPr lang="en-GB" dirty="0"/>
              <a:t>There's a mountain-top that I'm </a:t>
            </a:r>
            <a:r>
              <a:rPr lang="en-GB" dirty="0" err="1"/>
              <a:t>dreamin</a:t>
            </a:r>
            <a:r>
              <a:rPr lang="en-GB" dirty="0"/>
              <a:t>' of</a:t>
            </a:r>
            <a:br>
              <a:rPr lang="en-GB" dirty="0"/>
            </a:br>
            <a:r>
              <a:rPr lang="en-GB" dirty="0"/>
              <a:t>If you need me you know where I'll be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I'll be ridin' shotgun underneath the hot sun</a:t>
            </a:r>
            <a:br>
              <a:rPr lang="en-GB" dirty="0"/>
            </a:br>
            <a:r>
              <a:rPr lang="en-GB" dirty="0" err="1"/>
              <a:t>Feelin</a:t>
            </a:r>
            <a:r>
              <a:rPr lang="en-GB" dirty="0"/>
              <a:t>' like a someone</a:t>
            </a:r>
            <a:br>
              <a:rPr lang="en-GB" dirty="0"/>
            </a:br>
            <a:r>
              <a:rPr lang="en-GB" dirty="0"/>
              <a:t>I'll be ridin' shotgun underneath the hot sun</a:t>
            </a:r>
            <a:br>
              <a:rPr lang="en-GB" dirty="0"/>
            </a:br>
            <a:r>
              <a:rPr lang="en-GB" dirty="0" err="1"/>
              <a:t>Feelin</a:t>
            </a:r>
            <a:r>
              <a:rPr lang="en-GB" dirty="0"/>
              <a:t>' like a someone</a:t>
            </a:r>
            <a:br>
              <a:rPr lang="en-GB" dirty="0"/>
            </a:br>
            <a:r>
              <a:rPr lang="en-GB" dirty="0"/>
              <a:t>I'll be ridin' shotgun underneath the hot sun</a:t>
            </a:r>
            <a:br>
              <a:rPr lang="en-GB" dirty="0"/>
            </a:br>
            <a:r>
              <a:rPr lang="en-GB" dirty="0" err="1"/>
              <a:t>Feelin</a:t>
            </a:r>
            <a:r>
              <a:rPr lang="en-GB" dirty="0"/>
              <a:t>' like a someone</a:t>
            </a:r>
            <a:br>
              <a:rPr lang="en-GB" dirty="0"/>
            </a:br>
            <a:r>
              <a:rPr lang="en-GB" dirty="0"/>
              <a:t>I'll be ridin' shotgun underneath the hot sun</a:t>
            </a:r>
            <a:br>
              <a:rPr lang="en-GB" dirty="0"/>
            </a:br>
            <a:r>
              <a:rPr lang="en-GB" dirty="0" err="1"/>
              <a:t>Feelin</a:t>
            </a:r>
            <a:r>
              <a:rPr lang="en-GB" dirty="0"/>
              <a:t>' like a someone, a someone, a someone, a someone...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098AE-ADC9-932C-6C42-1FC7DC08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Shotgun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48793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1E568-7465-68BC-A0C3-E8E255BB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245" y="429011"/>
            <a:ext cx="10515600" cy="582300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mountain high</a:t>
            </a: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valley low,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river wide enough, baby</a:t>
            </a:r>
          </a:p>
          <a:p>
            <a:pPr marL="0" indent="0" algn="l">
              <a:buNone/>
            </a:pP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 you need me, call me, no matter where you are</a:t>
            </a: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 matter how far,</a:t>
            </a: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Just call my name, I'll be there in a hurry</a:t>
            </a: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don't have to worry</a:t>
            </a:r>
          </a:p>
          <a:p>
            <a:pPr marL="0" indent="0" algn="l">
              <a:buNone/>
            </a:pPr>
            <a:endParaRPr lang="en-GB" sz="24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baby, there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mountain high enough</a:t>
            </a: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valley low enough,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river wide enough</a:t>
            </a: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keep me from getting to you, babe</a:t>
            </a:r>
          </a:p>
          <a:p>
            <a:pPr marL="0" indent="0" algn="l">
              <a:buNone/>
            </a:pPr>
            <a:endParaRPr lang="en-GB" sz="24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Remember the day I set you free</a:t>
            </a: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told you, you could always count on me,</a:t>
            </a: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 from that day on I made a vow</a:t>
            </a:r>
            <a:b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I'll be there when you want me some way, some how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098AE-ADC9-932C-6C42-1FC7DC08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155" y="-4406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Ain't</a:t>
            </a:r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No Mountain High Enough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278895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1E568-7465-68BC-A0C3-E8E255BB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245" y="884902"/>
            <a:ext cx="10515600" cy="582300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mountain high enough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valley low enough,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river wide enough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keep me from getting to you, babe</a:t>
            </a:r>
          </a:p>
          <a:p>
            <a:pPr marL="0" indent="0" algn="l">
              <a:buNone/>
            </a:pP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 wind, no rain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Or winters cold can stop me babe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baby,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'cause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you are my love</a:t>
            </a:r>
          </a:p>
          <a:p>
            <a:pPr marL="0" indent="0" algn="l">
              <a:buNone/>
            </a:pP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oooooooohhhh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oohhhhhhhh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oooooaaaaahhh</a:t>
            </a:r>
            <a:endParaRPr lang="en-GB" sz="26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oooooooohhhh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oohhhhhhhh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oooooaaaaahhh</a:t>
            </a:r>
            <a:endParaRPr lang="en-GB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oooooooohhhh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oohhhhhhhh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oooooaaaaahhh</a:t>
            </a:r>
            <a:endParaRPr lang="en-GB" sz="26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GB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ooooooooooooooooooooooooo</a:t>
            </a:r>
            <a:endParaRPr lang="en-GB" sz="26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098AE-ADC9-932C-6C42-1FC7DC08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Ain't</a:t>
            </a:r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No Mountain High Enough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9421970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1E568-7465-68BC-A0C3-E8E255BB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90" y="1278094"/>
            <a:ext cx="10515600" cy="582300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My love is alive, way down in my heart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Although we are miles apart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 you ever need a helping hand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I'll be there on the double just as fast as I can</a:t>
            </a:r>
          </a:p>
          <a:p>
            <a:pPr marL="0" indent="0" algn="l">
              <a:buNone/>
            </a:pPr>
            <a:endParaRPr lang="en-GB" sz="26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mountain high enough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valley low enough,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river wide enough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keep me from getting to you, baby</a:t>
            </a:r>
          </a:p>
          <a:p>
            <a:pPr marL="0" indent="0" algn="l">
              <a:buNone/>
            </a:pPr>
            <a:endParaRPr lang="en-GB" sz="26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mountain high enough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valley low enough,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ain't</a:t>
            </a: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 river wide enough</a:t>
            </a:r>
            <a:b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keep me from getting to you, </a:t>
            </a:r>
            <a:r>
              <a:rPr lang="en-GB" sz="26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baaaaaaaaabe</a:t>
            </a:r>
            <a:endParaRPr lang="en-GB" sz="2600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098AE-ADC9-932C-6C42-1FC7DC08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Ain't</a:t>
            </a:r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No Mountain High Enough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965209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1E568-7465-68BC-A0C3-E8E255BB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90" y="1278094"/>
            <a:ext cx="10515600" cy="582300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When the night has come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And the land is dark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And the moon is the only light we'll see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No, I won't be afraid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No, I won't be afraid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Just as long as you stand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Stand by me</a:t>
            </a:r>
          </a:p>
          <a:p>
            <a:pPr marL="0" indent="0" algn="l">
              <a:buNone/>
            </a:pP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So darlin', darlin', stand by me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Oh, stand by me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Oh, stand</a:t>
            </a:r>
            <a:br>
              <a:rPr lang="en-GB" sz="24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2400" b="0" i="0" u="none" strike="noStrike" dirty="0">
                <a:effectLst/>
                <a:latin typeface="arial" panose="020B0604020202020204" pitchFamily="34" charset="0"/>
              </a:rPr>
              <a:t>Stand by me, stand by 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098AE-ADC9-932C-6C42-1FC7DC08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000000"/>
                </a:solidFill>
                <a:latin typeface="Verdana" panose="020B0604030504040204" pitchFamily="34" charset="0"/>
              </a:rPr>
              <a:t>Stand By Me</a:t>
            </a:r>
            <a:endParaRPr lang="en-US" sz="32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13E5E06E-C70D-0148-5BD3-5D01F25ECBCB}"/>
              </a:ext>
            </a:extLst>
          </p:cNvPr>
          <p:cNvSpPr txBox="1">
            <a:spLocks/>
          </p:cNvSpPr>
          <p:nvPr/>
        </p:nvSpPr>
        <p:spPr>
          <a:xfrm>
            <a:off x="6096000" y="1278094"/>
            <a:ext cx="6096000" cy="5823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</a:rPr>
              <a:t>If the sky that we look upon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Should tumble and fall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Or the mountains should crumble to the sea</a:t>
            </a:r>
          </a:p>
          <a:p>
            <a:pPr marL="0" indent="0">
              <a:buNone/>
            </a:pP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I won't cry, I won't cry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No I won't shed a tear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Just as long as you stand</a:t>
            </a:r>
            <a:br>
              <a:rPr lang="en-GB" dirty="0">
                <a:latin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</a:rPr>
              <a:t>Stand by me</a:t>
            </a:r>
          </a:p>
        </p:txBody>
      </p:sp>
    </p:spTree>
    <p:extLst>
      <p:ext uri="{BB962C8B-B14F-4D97-AF65-F5344CB8AC3E}">
        <p14:creationId xmlns:p14="http://schemas.microsoft.com/office/powerpoint/2010/main" val="7236470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1E568-7465-68BC-A0C3-E8E255BB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90" y="1278094"/>
            <a:ext cx="10515600" cy="582300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And darlin', darlin',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now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Stand by me, stand by me</a:t>
            </a:r>
          </a:p>
          <a:p>
            <a:pPr marL="0" indent="0" algn="l">
              <a:buNone/>
            </a:pP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And darlin', darlin',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now 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Stand by me, stand by me</a:t>
            </a:r>
          </a:p>
          <a:p>
            <a:pPr marL="0" indent="0" algn="l">
              <a:buNone/>
            </a:pP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Whenever you're in trouble won't you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Oh, stand by me</a:t>
            </a:r>
            <a:br>
              <a:rPr lang="en-GB" sz="3200" b="0" i="0" u="none" strike="noStrike" dirty="0">
                <a:effectLst/>
                <a:latin typeface="arial" panose="020B0604020202020204" pitchFamily="34" charset="0"/>
              </a:rPr>
            </a:br>
            <a:r>
              <a:rPr lang="en-GB" sz="3200" b="0" i="0" u="none" strike="noStrike" dirty="0">
                <a:effectLst/>
                <a:latin typeface="arial" panose="020B0604020202020204" pitchFamily="34" charset="0"/>
              </a:rPr>
              <a:t>Won't you stand by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098AE-ADC9-932C-6C42-1FC7DC08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000000"/>
                </a:solidFill>
                <a:latin typeface="Verdana" panose="020B0604030504040204" pitchFamily="34" charset="0"/>
              </a:rPr>
              <a:t>Stand By 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97567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1357C3-3E3B-6007-4B0D-75B042E03438}"/>
              </a:ext>
            </a:extLst>
          </p:cNvPr>
          <p:cNvSpPr/>
          <p:nvPr/>
        </p:nvSpPr>
        <p:spPr>
          <a:xfrm>
            <a:off x="6916995" y="96528"/>
            <a:ext cx="4994787" cy="263192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610" y="1152112"/>
            <a:ext cx="10515600" cy="51175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 Little Birds</a:t>
            </a:r>
          </a:p>
          <a:p>
            <a:pPr marL="0" indent="0">
              <a:buNone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Lean On Me</a:t>
            </a:r>
          </a:p>
          <a:p>
            <a:pPr marL="0" indent="0">
              <a:buNone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Fix You</a:t>
            </a:r>
          </a:p>
          <a:p>
            <a:pPr marL="0" indent="0">
              <a:buNone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Shotgun</a:t>
            </a:r>
          </a:p>
          <a:p>
            <a:pPr marL="0" indent="0">
              <a:buNone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Aint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Mountain High Enough</a:t>
            </a:r>
          </a:p>
        </p:txBody>
      </p:sp>
      <p:pic>
        <p:nvPicPr>
          <p:cNvPr id="7" name="Picture 6" descr="KACCL Logo">
            <a:extLst>
              <a:ext uri="{FF2B5EF4-FFF2-40B4-BE49-F238E27FC236}">
                <a16:creationId xmlns:a16="http://schemas.microsoft.com/office/drawing/2014/main" id="{3B560A20-68D3-1DBA-18A2-21EA9C6F881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627" y="96528"/>
            <a:ext cx="4819918" cy="174476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9077B799-1130-511A-A5BD-65417C2E0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23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0E3A993-61DF-1F20-7768-B8B72AE44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7517" y="2053268"/>
            <a:ext cx="58621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1/12/22 – 11am- 3.30</a:t>
            </a:r>
            <a:endParaRPr kumimoji="0" lang="en-US" altLang="en-US" sz="6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023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"Higher Love"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Think about it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There must be a higher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Down in the heart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Or hidden in the stars above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Without it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Life is a wasted time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Look inside your heart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I'll look inside mine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Things look so bad everywhere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 this whole world, what is fair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walk the line and try to see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Falling behind in what could be, oh, oh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0D5D5B-D902-C205-D57B-E7C4A312A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560" y="4406590"/>
            <a:ext cx="2068396" cy="20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7435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"Higher Love"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love, oh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Where's that higher love I keep thinking of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oh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</a:t>
            </a:r>
          </a:p>
          <a:p>
            <a:pPr marL="0" indent="0">
              <a:buNone/>
            </a:pPr>
            <a:endParaRPr lang="en-GB" b="0" i="0" u="none" strike="noStrike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oh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</a:t>
            </a:r>
            <a:br>
              <a:rPr lang="en-GB" dirty="0"/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0D5D5B-D902-C205-D57B-E7C4A312A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560" y="4406590"/>
            <a:ext cx="2068396" cy="20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8510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"Higher Love"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Worlds are turning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we're just hanging on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Facing our fear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standing out there alone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 yearning, yeah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And it's real to me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There must be someone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Who's feeling for me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Things look so bad everywhere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 this whole world, what is fair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We walk the line and try to see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Falling behind in what could be, oh, ooh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0D5D5B-D902-C205-D57B-E7C4A312A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560" y="4406590"/>
            <a:ext cx="2068396" cy="20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8958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"Higher Love"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278094"/>
            <a:ext cx="10515600" cy="51175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love, oh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Where's that higher love I keep thinking of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oh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</a:t>
            </a:r>
          </a:p>
          <a:p>
            <a:pPr marL="0" indent="0">
              <a:buNone/>
            </a:pPr>
            <a:endParaRPr lang="en-GB" b="0" i="0" u="none" strike="noStrike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oh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higher love, love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Bring me a higher love</a:t>
            </a:r>
            <a:br>
              <a:rPr lang="en-GB" dirty="0"/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0D5D5B-D902-C205-D57B-E7C4A312A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560" y="4406590"/>
            <a:ext cx="2068396" cy="20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4784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”It’s a Sin"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044" y="1278094"/>
            <a:ext cx="12059580" cy="5579906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When I look back upon my life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It's always with a sense of shame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I've always been the one to blame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For everything I long to do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No matter when or where or who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Has one thing in common, too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[Chorus]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It's a, it's a, it's a, it's a sin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It's a sin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Everything I've ever done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Everything I ever do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Every place I've ever been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Everywhere I'm going to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It's a sin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[Verse 2]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At school they taught me how to be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 pure in thought and word and deed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They didn't quite succeed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For everything I long to do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No matter when or where or who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Has one thing in common, too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[Chorus]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46542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”It’s a Sin"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044" y="1278094"/>
            <a:ext cx="12059580" cy="5579906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 I look back upon my life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Forever with a sense of shame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I've always been the one to blame</a:t>
            </a:r>
            <a:br>
              <a:rPr lang="en-GB" sz="2400" dirty="0"/>
            </a:b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Mmmm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For everything I long to do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No matter when or where or who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Has one thing in common, too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[Chorus]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It's a, it's a, it's a, it's a sin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It's a sin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Everything I've ever done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Everything I ever do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Every place I've ever been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Everywhere I'm going to</a:t>
            </a:r>
            <a:br>
              <a:rPr lang="en-GB" sz="2400" dirty="0"/>
            </a:b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Programme"/>
              </a:rPr>
              <a:t>It's a sin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150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Together in Electric Dreams"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044" y="1278094"/>
            <a:ext cx="12059580" cy="5579906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[Verse 1]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only knew you for a while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never saw your smile</a:t>
            </a:r>
            <a:br>
              <a:rPr lang="en-GB" dirty="0"/>
            </a:b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Programme"/>
              </a:rPr>
              <a:t>'Til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 it was time to go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Time to go away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(Time to go away)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[Verse 2]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Sometimes it's hard to recognize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Love comes as a surprise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And it's too late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It's just too late to stay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Too late to stay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[Chorus]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However far it seems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(Love never ends)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Together in electric dreams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93827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Together in Electric Dreams"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044" y="1278094"/>
            <a:ext cx="12059580" cy="5579906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[Verse 3]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Because the friendship that you gave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Has taught me to be brave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No matter where I go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I'll never find a better prize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(Find a better prize)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  <a:latin typeface="Programme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[Verse 4]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Though you're miles and miles away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see you every day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don’t have to try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just close my eyes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I close my eyes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[Chorus]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However far it seems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(Love never ends)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Together in electric dreams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However far it seems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(Love never ends)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Together in electric dreams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[Instrumental Interlude]</a:t>
            </a:r>
            <a:br>
              <a:rPr lang="en-GB" dirty="0"/>
            </a:b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[Outro]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However far it seems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(Love never ends)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Together in electric dreams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However far it seems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(Love never ends)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We'll always be together</a:t>
            </a:r>
            <a:br>
              <a:rPr lang="en-GB" dirty="0"/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Programme"/>
              </a:rPr>
              <a:t>Together in electric dreams...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22605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74" y="1152364"/>
            <a:ext cx="12059580" cy="5579906"/>
          </a:xfrm>
        </p:spPr>
        <p:txBody>
          <a:bodyPr numCol="2">
            <a:normAutofit/>
          </a:bodyPr>
          <a:lstStyle/>
          <a:p>
            <a:pPr marL="180975" indent="-180975">
              <a:buNone/>
            </a:pPr>
            <a:r>
              <a:rPr lang="en-GB" sz="2400" b="0" i="0" dirty="0">
                <a:effectLst/>
                <a:latin typeface="arial" panose="020B0604020202020204" pitchFamily="34" charset="0"/>
              </a:rPr>
              <a:t>My mama told me when I was young, "We are all born superstars"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She rolled my hair and put my lipstick on in the glass of her boudoir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"There's nothing wrong with loving who you are"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She said, "</a:t>
            </a:r>
            <a:r>
              <a:rPr lang="en-GB" sz="2400" b="0" i="0" dirty="0" err="1">
                <a:effectLst/>
                <a:latin typeface="arial" panose="020B0604020202020204" pitchFamily="34" charset="0"/>
              </a:rPr>
              <a:t>'Cause</a:t>
            </a:r>
            <a:r>
              <a:rPr lang="en-GB" sz="2400" b="0" i="0" dirty="0">
                <a:effectLst/>
                <a:latin typeface="arial" panose="020B0604020202020204" pitchFamily="34" charset="0"/>
              </a:rPr>
              <a:t> He made you perfect, babe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So hold your head up, girl, and you'll go far"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Listen to me when I say</a:t>
            </a:r>
          </a:p>
          <a:p>
            <a:pPr marL="180975" indent="-180975">
              <a:buNone/>
            </a:pPr>
            <a:endParaRPr lang="en-GB" sz="2400" b="0" i="0" dirty="0">
              <a:effectLst/>
              <a:latin typeface="arial" panose="020B0604020202020204" pitchFamily="34" charset="0"/>
            </a:endParaRPr>
          </a:p>
          <a:p>
            <a:pPr marL="180975" indent="-180975">
              <a:buNone/>
            </a:pPr>
            <a:r>
              <a:rPr lang="en-GB" sz="2400" b="0" i="0" dirty="0">
                <a:effectLst/>
                <a:latin typeface="arial" panose="020B0604020202020204" pitchFamily="34" charset="0"/>
              </a:rPr>
              <a:t>I'm beautiful in my way</a:t>
            </a:r>
          </a:p>
          <a:p>
            <a:pPr marL="180975" indent="-180975">
              <a:buNone/>
            </a:pPr>
            <a:r>
              <a:rPr lang="en-GB" sz="2400" b="0" i="0" dirty="0" err="1">
                <a:effectLst/>
                <a:latin typeface="arial" panose="020B0604020202020204" pitchFamily="34" charset="0"/>
              </a:rPr>
              <a:t>'cause</a:t>
            </a:r>
            <a:r>
              <a:rPr lang="en-GB" sz="2400" b="0" i="0" dirty="0">
                <a:effectLst/>
                <a:latin typeface="arial" panose="020B0604020202020204" pitchFamily="34" charset="0"/>
              </a:rPr>
              <a:t> God makes no mistakes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I'm on the right track, baby, I was born this way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Don't hide yourself in regret, just love yourself, and you're set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I'm on the right track, baby, I was born this way (born this way)</a:t>
            </a:r>
          </a:p>
          <a:p>
            <a:pPr marL="180975" indent="-180975">
              <a:buNone/>
            </a:pPr>
            <a:r>
              <a:rPr lang="en-GB" sz="2400" b="0" i="0" dirty="0">
                <a:effectLst/>
                <a:latin typeface="arial" panose="020B0604020202020204" pitchFamily="34" charset="0"/>
              </a:rPr>
              <a:t>  Ooh, there </a:t>
            </a:r>
            <a:r>
              <a:rPr lang="en-GB" sz="2400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sz="2400" b="0" i="0" dirty="0">
                <a:effectLst/>
                <a:latin typeface="arial" panose="020B0604020202020204" pitchFamily="34" charset="0"/>
              </a:rPr>
              <a:t> no other way, baby, I was born this way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Baby, I was born this way (born this way)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Ooh, there </a:t>
            </a:r>
            <a:r>
              <a:rPr lang="en-GB" sz="2400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sz="2400" b="0" i="0" dirty="0">
                <a:effectLst/>
                <a:latin typeface="arial" panose="020B0604020202020204" pitchFamily="34" charset="0"/>
              </a:rPr>
              <a:t> no other way, baby, I was born this way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Right track, baby, I was born this way</a:t>
            </a:r>
          </a:p>
          <a:p>
            <a:pPr marL="180975" indent="-180975">
              <a:buNone/>
            </a:pPr>
            <a:endParaRPr lang="en-GB" sz="2400" b="0" i="0" dirty="0">
              <a:effectLst/>
              <a:latin typeface="arial" panose="020B0604020202020204" pitchFamily="34" charset="0"/>
            </a:endParaRPr>
          </a:p>
          <a:p>
            <a:pPr marL="180975" indent="-46038">
              <a:buNone/>
            </a:pPr>
            <a:r>
              <a:rPr lang="en-GB" sz="2400" dirty="0">
                <a:latin typeface="arial" panose="020B0604020202020204" pitchFamily="34" charset="0"/>
              </a:rPr>
              <a:t>-Break-</a:t>
            </a:r>
            <a:endParaRPr lang="en-GB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3968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420" y="937915"/>
            <a:ext cx="12059580" cy="5579906"/>
          </a:xfrm>
        </p:spPr>
        <p:txBody>
          <a:bodyPr numCol="2">
            <a:normAutofit/>
          </a:bodyPr>
          <a:lstStyle/>
          <a:p>
            <a:pPr marL="0" indent="0" algn="l">
              <a:buNone/>
            </a:pPr>
            <a:r>
              <a:rPr lang="en-GB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Don't be a drag, </a:t>
            </a:r>
            <a:r>
              <a:rPr lang="en-GB" sz="24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just be a queen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Whether you're broke</a:t>
            </a:r>
            <a:r>
              <a:rPr lang="en-GB" sz="2400" b="0" i="0" dirty="0">
                <a:effectLst/>
                <a:latin typeface="arial" panose="020B0604020202020204" pitchFamily="34" charset="0"/>
              </a:rPr>
              <a:t> or evergreen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You're Black, white, beige, </a:t>
            </a:r>
            <a:r>
              <a:rPr lang="en-GB" sz="24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chola descent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You're Lebanese, </a:t>
            </a:r>
            <a:r>
              <a:rPr lang="en-GB" sz="2400" b="0" i="0" dirty="0">
                <a:effectLst/>
                <a:latin typeface="arial" panose="020B0604020202020204" pitchFamily="34" charset="0"/>
              </a:rPr>
              <a:t>you're Orient'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Whether life's disabilities </a:t>
            </a:r>
            <a:r>
              <a:rPr lang="en-GB" sz="2400" b="0" i="0" dirty="0">
                <a:effectLst/>
                <a:latin typeface="arial" panose="020B0604020202020204" pitchFamily="34" charset="0"/>
              </a:rPr>
              <a:t>left you outcast, bullied, or teased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Rejoice and love yourself today</a:t>
            </a:r>
            <a:br>
              <a:rPr lang="en-GB" sz="2400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 err="1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'Cause</a:t>
            </a:r>
            <a:r>
              <a:rPr lang="en-GB" sz="2400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, baby, you were born this way</a:t>
            </a:r>
          </a:p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</a:rPr>
              <a:t>Break-</a:t>
            </a:r>
            <a:endParaRPr lang="en-GB" sz="2400" b="0" i="0" dirty="0"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endParaRPr lang="en-GB" sz="2400" dirty="0"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GB" sz="2400" b="0" i="0" dirty="0">
                <a:effectLst/>
                <a:latin typeface="arial" panose="020B0604020202020204" pitchFamily="34" charset="0"/>
              </a:rPr>
              <a:t>No matter gay, straight, or bi', lesbian, transgender life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I'm on the right track, baby, I was born to survive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No matter Black, white or beige, chola, or Orient' made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I'm on the right track, baby, I was born to be brave</a:t>
            </a:r>
          </a:p>
          <a:p>
            <a:pPr marL="0" indent="0">
              <a:buNone/>
            </a:pPr>
            <a:r>
              <a:rPr lang="en-GB" sz="2400" b="0" i="0" dirty="0">
                <a:effectLst/>
                <a:latin typeface="arial" panose="020B0604020202020204" pitchFamily="34" charset="0"/>
              </a:rPr>
              <a:t>I'm beautiful in my way </a:t>
            </a:r>
            <a:r>
              <a:rPr lang="en-GB" sz="2400" b="0" i="0" dirty="0" err="1">
                <a:effectLst/>
                <a:latin typeface="arial" panose="020B0604020202020204" pitchFamily="34" charset="0"/>
              </a:rPr>
              <a:t>'cause</a:t>
            </a:r>
            <a:r>
              <a:rPr lang="en-GB" sz="2400" b="0" i="0" dirty="0">
                <a:effectLst/>
                <a:latin typeface="arial" panose="020B0604020202020204" pitchFamily="34" charset="0"/>
              </a:rPr>
              <a:t> God makes no mistakes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I'm on the right track, baby, I was born this way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Don't hide yourself in regret, just love yourself, and you're set</a:t>
            </a:r>
            <a:br>
              <a:rPr lang="en-GB" sz="2400" b="0" i="0" dirty="0"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effectLst/>
                <a:latin typeface="arial" panose="020B0604020202020204" pitchFamily="34" charset="0"/>
              </a:rPr>
              <a:t>I'm on the right track, baby, I was born this way</a:t>
            </a:r>
          </a:p>
          <a:p>
            <a:pPr marL="0" indent="0" algn="l">
              <a:buNone/>
            </a:pPr>
            <a:endParaRPr lang="en-GB" sz="2400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</a:rPr>
              <a:t>-Break-</a:t>
            </a:r>
            <a:endParaRPr lang="en-GB" sz="2400" b="0" i="0" dirty="0"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endParaRPr lang="en-GB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6768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044" y="1278094"/>
            <a:ext cx="12059580" cy="5579906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>Ooh, there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b="0" i="0" dirty="0">
                <a:effectLst/>
                <a:latin typeface="arial" panose="020B0604020202020204" pitchFamily="34" charset="0"/>
              </a:rPr>
              <a:t> no other way, baby, I was born this way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Baby, I was born this way (born this way)</a:t>
            </a:r>
          </a:p>
          <a:p>
            <a:pPr marL="0" indent="0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>Ooh, there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b="0" i="0" dirty="0">
                <a:effectLst/>
                <a:latin typeface="arial" panose="020B0604020202020204" pitchFamily="34" charset="0"/>
              </a:rPr>
              <a:t> no other way, baby, I was born this way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Baby, I was born this way (born this way)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 was born this way, hey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 was born this way, hey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I'm on the right track, baby, I was born this way, hey</a:t>
            </a:r>
          </a:p>
          <a:p>
            <a:pPr marL="0" indent="0">
              <a:buNone/>
            </a:pP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 was born this way, hey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 was born this way, hey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I'm on the right track, baby, I was born this way, hey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96783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674" y="2924014"/>
            <a:ext cx="12059580" cy="5579906"/>
          </a:xfrm>
        </p:spPr>
        <p:txBody>
          <a:bodyPr numCol="2">
            <a:normAutofit/>
          </a:bodyPr>
          <a:lstStyle/>
          <a:p>
            <a:pPr marL="180975" indent="-180975">
              <a:buNone/>
            </a:pPr>
            <a:r>
              <a:rPr lang="en-GB" sz="8000" b="0" i="0" dirty="0">
                <a:effectLst/>
                <a:latin typeface="arial" panose="020B0604020202020204" pitchFamily="34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23679639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637" y="1278094"/>
            <a:ext cx="10842563" cy="5579906"/>
          </a:xfrm>
        </p:spPr>
        <p:txBody>
          <a:bodyPr numCol="1">
            <a:normAutofit/>
          </a:bodyPr>
          <a:lstStyle/>
          <a:p>
            <a:pPr marL="180975" indent="-180975">
              <a:buNone/>
            </a:pPr>
            <a:r>
              <a:rPr lang="en-GB" sz="3600" dirty="0"/>
              <a:t>My mama told me when I was young, "We are all born superstars"</a:t>
            </a:r>
            <a:br>
              <a:rPr lang="en-GB" sz="3600" dirty="0"/>
            </a:br>
            <a:r>
              <a:rPr lang="en-GB" sz="3600" dirty="0"/>
              <a:t>She rolled my hair and put my lipstick on in the glass of her boudoir</a:t>
            </a:r>
            <a:br>
              <a:rPr lang="en-GB" sz="3600" dirty="0"/>
            </a:br>
            <a:r>
              <a:rPr lang="en-GB" sz="3600" dirty="0"/>
              <a:t>"There's nothing wrong with loving who you are"</a:t>
            </a:r>
            <a:br>
              <a:rPr lang="en-GB" sz="3600" dirty="0"/>
            </a:br>
            <a:r>
              <a:rPr lang="en-GB" sz="3600" dirty="0"/>
              <a:t>She said, "</a:t>
            </a:r>
            <a:r>
              <a:rPr lang="en-GB" sz="3600" dirty="0" err="1"/>
              <a:t>'Cause</a:t>
            </a:r>
            <a:r>
              <a:rPr lang="en-GB" sz="3600" dirty="0"/>
              <a:t> He made you perfect, babe</a:t>
            </a:r>
            <a:br>
              <a:rPr lang="en-GB" sz="3600" dirty="0"/>
            </a:br>
            <a:r>
              <a:rPr lang="en-GB" sz="3600" dirty="0"/>
              <a:t>So hold your head up, girl, and you'll go far"</a:t>
            </a:r>
            <a:br>
              <a:rPr lang="en-GB" sz="3600" dirty="0"/>
            </a:br>
            <a:r>
              <a:rPr lang="en-GB" sz="3600" dirty="0"/>
              <a:t>Listen to me when I say</a:t>
            </a:r>
          </a:p>
        </p:txBody>
      </p:sp>
    </p:spTree>
    <p:extLst>
      <p:ext uri="{BB962C8B-B14F-4D97-AF65-F5344CB8AC3E}">
        <p14:creationId xmlns:p14="http://schemas.microsoft.com/office/powerpoint/2010/main" val="52093167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637" y="1278094"/>
            <a:ext cx="10842563" cy="5579906"/>
          </a:xfrm>
        </p:spPr>
        <p:txBody>
          <a:bodyPr numCol="1">
            <a:normAutofit fontScale="92500"/>
          </a:bodyPr>
          <a:lstStyle/>
          <a:p>
            <a:pPr marL="180975" indent="-180975">
              <a:buNone/>
            </a:pPr>
            <a:r>
              <a:rPr lang="en-GB" sz="3600" b="0" i="0" dirty="0">
                <a:effectLst/>
                <a:latin typeface="arial" panose="020B0604020202020204" pitchFamily="34" charset="0"/>
              </a:rPr>
              <a:t>I'm beautiful in my way</a:t>
            </a:r>
          </a:p>
          <a:p>
            <a:pPr marL="180975" indent="-180975">
              <a:buNone/>
            </a:pPr>
            <a:r>
              <a:rPr lang="en-GB" sz="3600" b="0" i="0" dirty="0" err="1">
                <a:effectLst/>
                <a:latin typeface="arial" panose="020B0604020202020204" pitchFamily="34" charset="0"/>
              </a:rPr>
              <a:t>'cause</a:t>
            </a:r>
            <a:r>
              <a:rPr lang="en-GB" sz="3600" b="0" i="0" dirty="0">
                <a:effectLst/>
                <a:latin typeface="arial" panose="020B0604020202020204" pitchFamily="34" charset="0"/>
              </a:rPr>
              <a:t> God makes no mistakes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this way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Don't hide yourself in regret, just love yourself, and you're set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this way (born this way)</a:t>
            </a:r>
          </a:p>
          <a:p>
            <a:pPr marL="180975" indent="-180975">
              <a:buNone/>
            </a:pPr>
            <a:r>
              <a:rPr lang="en-GB" sz="3600" b="0" i="0" dirty="0">
                <a:effectLst/>
                <a:latin typeface="arial" panose="020B0604020202020204" pitchFamily="34" charset="0"/>
              </a:rPr>
              <a:t>  Ooh, there </a:t>
            </a:r>
            <a:r>
              <a:rPr lang="en-GB" sz="3600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sz="3600" b="0" i="0" dirty="0">
                <a:effectLst/>
                <a:latin typeface="arial" panose="020B0604020202020204" pitchFamily="34" charset="0"/>
              </a:rPr>
              <a:t> no other way, baby, I was born this way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Baby, I was born this way (born this way)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Ooh, there </a:t>
            </a:r>
            <a:r>
              <a:rPr lang="en-GB" sz="3600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sz="3600" b="0" i="0" dirty="0">
                <a:effectLst/>
                <a:latin typeface="arial" panose="020B0604020202020204" pitchFamily="34" charset="0"/>
              </a:rPr>
              <a:t> no other way, baby, I was born this way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Right track, baby, I was born this way</a:t>
            </a:r>
          </a:p>
        </p:txBody>
      </p:sp>
    </p:spTree>
    <p:extLst>
      <p:ext uri="{BB962C8B-B14F-4D97-AF65-F5344CB8AC3E}">
        <p14:creationId xmlns:p14="http://schemas.microsoft.com/office/powerpoint/2010/main" val="291395349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324" y="2924014"/>
            <a:ext cx="12059580" cy="5579906"/>
          </a:xfrm>
        </p:spPr>
        <p:txBody>
          <a:bodyPr numCol="2">
            <a:normAutofit/>
          </a:bodyPr>
          <a:lstStyle/>
          <a:p>
            <a:pPr marL="180975" indent="-180975">
              <a:buNone/>
            </a:pPr>
            <a:r>
              <a:rPr lang="en-GB" sz="8000" b="0" i="0" dirty="0">
                <a:effectLst/>
                <a:latin typeface="arial" panose="020B0604020202020204" pitchFamily="34" charset="0"/>
              </a:rPr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20995748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637" y="1278094"/>
            <a:ext cx="10842563" cy="5579906"/>
          </a:xfrm>
        </p:spPr>
        <p:txBody>
          <a:bodyPr numCol="1">
            <a:normAutofit/>
          </a:bodyPr>
          <a:lstStyle/>
          <a:p>
            <a:pPr marL="0" indent="0" algn="l">
              <a:buNone/>
            </a:pPr>
            <a:r>
              <a:rPr lang="en-GB" sz="3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Don't be a drag, </a:t>
            </a:r>
            <a:r>
              <a:rPr lang="en-GB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just be a queen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Whether you're broke</a:t>
            </a:r>
            <a:r>
              <a:rPr lang="en-GB" sz="3600" b="0" i="0" dirty="0">
                <a:effectLst/>
                <a:latin typeface="arial" panose="020B0604020202020204" pitchFamily="34" charset="0"/>
              </a:rPr>
              <a:t> or evergreen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You're Black, white, beige, </a:t>
            </a:r>
            <a:r>
              <a:rPr lang="en-GB" sz="3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chola descent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You're Lebanese, </a:t>
            </a:r>
            <a:r>
              <a:rPr lang="en-GB" sz="3600" b="0" i="0" dirty="0">
                <a:effectLst/>
                <a:latin typeface="arial" panose="020B0604020202020204" pitchFamily="34" charset="0"/>
              </a:rPr>
              <a:t>you're Orient'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Whether life's disabilities </a:t>
            </a:r>
            <a:r>
              <a:rPr lang="en-GB" sz="3600" b="0" i="0" dirty="0">
                <a:effectLst/>
                <a:latin typeface="arial" panose="020B0604020202020204" pitchFamily="34" charset="0"/>
              </a:rPr>
              <a:t>left you outcast, bullied, or teased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Rejoice and love yourself today</a:t>
            </a:r>
            <a:br>
              <a:rPr lang="en-GB" sz="3600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</a:br>
            <a:r>
              <a:rPr lang="en-GB" sz="3600" b="0" i="0" dirty="0" err="1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'Cause</a:t>
            </a:r>
            <a:r>
              <a:rPr lang="en-GB" sz="3600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, baby, you were born this way</a:t>
            </a:r>
          </a:p>
        </p:txBody>
      </p:sp>
    </p:spTree>
    <p:extLst>
      <p:ext uri="{BB962C8B-B14F-4D97-AF65-F5344CB8AC3E}">
        <p14:creationId xmlns:p14="http://schemas.microsoft.com/office/powerpoint/2010/main" val="279733875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324" y="2924014"/>
            <a:ext cx="12059580" cy="5579906"/>
          </a:xfrm>
        </p:spPr>
        <p:txBody>
          <a:bodyPr numCol="2">
            <a:normAutofit/>
          </a:bodyPr>
          <a:lstStyle/>
          <a:p>
            <a:pPr marL="180975" indent="-180975">
              <a:buNone/>
            </a:pPr>
            <a:r>
              <a:rPr lang="en-GB" sz="8000" b="0" i="0" dirty="0">
                <a:effectLst/>
                <a:latin typeface="arial" panose="020B0604020202020204" pitchFamily="34" charset="0"/>
              </a:rPr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80844601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637" y="1278094"/>
            <a:ext cx="10842563" cy="5579906"/>
          </a:xfrm>
        </p:spPr>
        <p:txBody>
          <a:bodyPr numCol="1">
            <a:normAutofit lnSpcReduction="10000"/>
          </a:bodyPr>
          <a:lstStyle/>
          <a:p>
            <a:pPr marL="0" indent="0" algn="l">
              <a:buNone/>
            </a:pPr>
            <a:r>
              <a:rPr lang="en-GB" sz="3600" b="0" i="0" dirty="0">
                <a:effectLst/>
                <a:latin typeface="arial" panose="020B0604020202020204" pitchFamily="34" charset="0"/>
              </a:rPr>
              <a:t>No matter gay, straight, or bi', lesbian, transgender life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to survive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No matter Black, white or beige, chola, or Orient' made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to be brave</a:t>
            </a:r>
          </a:p>
          <a:p>
            <a:pPr marL="0" indent="0">
              <a:buNone/>
            </a:pPr>
            <a:r>
              <a:rPr lang="en-GB" sz="3600" b="0" i="0" dirty="0">
                <a:effectLst/>
                <a:latin typeface="arial" panose="020B0604020202020204" pitchFamily="34" charset="0"/>
              </a:rPr>
              <a:t>I'm beautiful in my way </a:t>
            </a:r>
            <a:r>
              <a:rPr lang="en-GB" sz="3600" b="0" i="0" dirty="0" err="1">
                <a:effectLst/>
                <a:latin typeface="arial" panose="020B0604020202020204" pitchFamily="34" charset="0"/>
              </a:rPr>
              <a:t>'cause</a:t>
            </a:r>
            <a:r>
              <a:rPr lang="en-GB" sz="3600" b="0" i="0" dirty="0">
                <a:effectLst/>
                <a:latin typeface="arial" panose="020B0604020202020204" pitchFamily="34" charset="0"/>
              </a:rPr>
              <a:t> God makes no mistakes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this way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Don't hide yourself in regret, just love yourself, and you're set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this way</a:t>
            </a:r>
          </a:p>
        </p:txBody>
      </p:sp>
    </p:spTree>
    <p:extLst>
      <p:ext uri="{BB962C8B-B14F-4D97-AF65-F5344CB8AC3E}">
        <p14:creationId xmlns:p14="http://schemas.microsoft.com/office/powerpoint/2010/main" val="316459934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324" y="2924014"/>
            <a:ext cx="12059580" cy="5579906"/>
          </a:xfrm>
        </p:spPr>
        <p:txBody>
          <a:bodyPr numCol="2">
            <a:normAutofit/>
          </a:bodyPr>
          <a:lstStyle/>
          <a:p>
            <a:pPr marL="180975" indent="-180975">
              <a:buNone/>
            </a:pPr>
            <a:r>
              <a:rPr lang="en-GB" sz="8000" b="0" i="0" dirty="0">
                <a:effectLst/>
                <a:latin typeface="arial" panose="020B0604020202020204" pitchFamily="34" charset="0"/>
              </a:rPr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14045221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637" y="1278094"/>
            <a:ext cx="10842563" cy="5579906"/>
          </a:xfrm>
        </p:spPr>
        <p:txBody>
          <a:bodyPr numCol="1">
            <a:normAutofit lnSpcReduction="10000"/>
          </a:bodyPr>
          <a:lstStyle/>
          <a:p>
            <a:pPr marL="0" indent="0" algn="l">
              <a:buNone/>
            </a:pPr>
            <a:r>
              <a:rPr lang="en-GB" sz="3600" b="0" i="0" dirty="0">
                <a:effectLst/>
                <a:latin typeface="arial" panose="020B0604020202020204" pitchFamily="34" charset="0"/>
              </a:rPr>
              <a:t>No matter gay, straight, or bi', lesbian, transgender life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to survive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No matter Black, white or beige, chola, or Orient' made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to be brave</a:t>
            </a:r>
          </a:p>
          <a:p>
            <a:pPr marL="0" indent="0">
              <a:buNone/>
            </a:pPr>
            <a:r>
              <a:rPr lang="en-GB" sz="3600" b="0" i="0" dirty="0">
                <a:effectLst/>
                <a:latin typeface="arial" panose="020B0604020202020204" pitchFamily="34" charset="0"/>
              </a:rPr>
              <a:t>I'm beautiful in my way </a:t>
            </a:r>
            <a:r>
              <a:rPr lang="en-GB" sz="3600" b="0" i="0" dirty="0" err="1">
                <a:effectLst/>
                <a:latin typeface="arial" panose="020B0604020202020204" pitchFamily="34" charset="0"/>
              </a:rPr>
              <a:t>'cause</a:t>
            </a:r>
            <a:r>
              <a:rPr lang="en-GB" sz="3600" b="0" i="0" dirty="0">
                <a:effectLst/>
                <a:latin typeface="arial" panose="020B0604020202020204" pitchFamily="34" charset="0"/>
              </a:rPr>
              <a:t> God makes no mistakes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this way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Don't hide yourself in regret, just love yourself, and you're set</a:t>
            </a:r>
            <a:br>
              <a:rPr lang="en-GB" sz="3600" b="0" i="0" dirty="0">
                <a:effectLst/>
                <a:latin typeface="arial" panose="020B0604020202020204" pitchFamily="34" charset="0"/>
              </a:rPr>
            </a:br>
            <a:r>
              <a:rPr lang="en-GB" sz="3600" b="0" i="0" dirty="0">
                <a:effectLst/>
                <a:latin typeface="arial" panose="020B0604020202020204" pitchFamily="34" charset="0"/>
              </a:rPr>
              <a:t>I'm on the right track, baby, I was born this way</a:t>
            </a:r>
          </a:p>
        </p:txBody>
      </p:sp>
    </p:spTree>
    <p:extLst>
      <p:ext uri="{BB962C8B-B14F-4D97-AF65-F5344CB8AC3E}">
        <p14:creationId xmlns:p14="http://schemas.microsoft.com/office/powerpoint/2010/main" val="279440722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324" y="2924014"/>
            <a:ext cx="12059580" cy="5579906"/>
          </a:xfrm>
        </p:spPr>
        <p:txBody>
          <a:bodyPr numCol="2">
            <a:normAutofit/>
          </a:bodyPr>
          <a:lstStyle/>
          <a:p>
            <a:pPr marL="180975" indent="-180975">
              <a:buNone/>
            </a:pPr>
            <a:r>
              <a:rPr lang="en-GB" sz="8000" b="0" i="0" dirty="0">
                <a:effectLst/>
                <a:latin typeface="arial" panose="020B0604020202020204" pitchFamily="34" charset="0"/>
              </a:rPr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120988669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85A2-6201-6136-1E04-6BBEC36E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” Born This Way"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48FF-0D3F-D048-979C-CFB5D9C0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044" y="1278094"/>
            <a:ext cx="12059580" cy="5579906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>Ooh, there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b="0" i="0" dirty="0">
                <a:effectLst/>
                <a:latin typeface="arial" panose="020B0604020202020204" pitchFamily="34" charset="0"/>
              </a:rPr>
              <a:t> no other way, baby, I was born this way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Baby, I was born this way (born this way)</a:t>
            </a:r>
          </a:p>
          <a:p>
            <a:pPr marL="0" indent="0">
              <a:buNone/>
            </a:pPr>
            <a:r>
              <a:rPr lang="en-GB" b="0" i="0" dirty="0">
                <a:effectLst/>
                <a:latin typeface="arial" panose="020B0604020202020204" pitchFamily="34" charset="0"/>
              </a:rPr>
              <a:t>Ooh, there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ain't</a:t>
            </a:r>
            <a:r>
              <a:rPr lang="en-GB" b="0" i="0" dirty="0">
                <a:effectLst/>
                <a:latin typeface="arial" panose="020B0604020202020204" pitchFamily="34" charset="0"/>
              </a:rPr>
              <a:t> no other way, baby, I was born this way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Baby, I was born this way (born this way)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 was born this way, hey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 was born this way, hey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I'm on the right track, baby, I was born this way, hey</a:t>
            </a:r>
          </a:p>
          <a:p>
            <a:pPr marL="0" indent="0">
              <a:buNone/>
            </a:pP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 was born this way, hey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 was born this way, hey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I'm on the right track, baby, I was born this way, hey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0999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AB1462-08C9-5913-757E-D55C403C6421}"/>
              </a:ext>
            </a:extLst>
          </p:cNvPr>
          <p:cNvSpPr txBox="1"/>
          <p:nvPr/>
        </p:nvSpPr>
        <p:spPr>
          <a:xfrm>
            <a:off x="961158" y="1765545"/>
            <a:ext cx="105519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First we’ll reflect on what’s going well at choir sessions and our latest performance. (“Glow”)</a:t>
            </a:r>
          </a:p>
          <a:p>
            <a:pPr algn="l"/>
            <a:endParaRPr lang="en-GB" sz="2400" dirty="0">
              <a:solidFill>
                <a:srgbClr val="000000"/>
              </a:solidFill>
            </a:endParaRPr>
          </a:p>
          <a:p>
            <a:pPr algn="l"/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Then have a think about and what we can develop (“Grow”).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A3BC18-F391-1843-CA99-FA2739E654F2}"/>
              </a:ext>
            </a:extLst>
          </p:cNvPr>
          <p:cNvSpPr/>
          <p:nvPr/>
        </p:nvSpPr>
        <p:spPr>
          <a:xfrm>
            <a:off x="3642860" y="192944"/>
            <a:ext cx="490627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GB" sz="6600" b="1" i="0" u="none" strike="noStrike" cap="none" spc="0" dirty="0">
                <a:ln/>
                <a:solidFill>
                  <a:schemeClr val="accent4"/>
                </a:solidFill>
                <a:effectLst/>
              </a:rPr>
              <a:t>Glow &amp; Grow</a:t>
            </a:r>
            <a:endParaRPr lang="en-US" sz="66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1B2505-9078-BA0C-7477-5E0A012DF81C}"/>
              </a:ext>
            </a:extLst>
          </p:cNvPr>
          <p:cNvSpPr txBox="1"/>
          <p:nvPr/>
        </p:nvSpPr>
        <p:spPr>
          <a:xfrm>
            <a:off x="975879" y="3522796"/>
            <a:ext cx="10240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180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Share how you’re finding things, and any suggestions for how the leaders can support you in new ways?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16DA3D-0E52-2E7A-BF43-B89BF8B27E09}"/>
              </a:ext>
            </a:extLst>
          </p:cNvPr>
          <p:cNvSpPr txBox="1"/>
          <p:nvPr/>
        </p:nvSpPr>
        <p:spPr>
          <a:xfrm>
            <a:off x="975879" y="4169127"/>
            <a:ext cx="102402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Prefer to stay anonymous</a:t>
            </a:r>
            <a:r>
              <a:rPr lang="en-GB" dirty="0">
                <a:solidFill>
                  <a:srgbClr val="000000"/>
                </a:solidFill>
              </a:rPr>
              <a:t>, use your orange slips and put your thoughts in the (Not Orange) Box at the side.</a:t>
            </a:r>
            <a:endParaRPr lang="en-GB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272011-F565-06B8-3DC7-F12591B45564}"/>
              </a:ext>
            </a:extLst>
          </p:cNvPr>
          <p:cNvSpPr txBox="1"/>
          <p:nvPr/>
        </p:nvSpPr>
        <p:spPr>
          <a:xfrm>
            <a:off x="961158" y="4971613"/>
            <a:ext cx="9561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🎉 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</a:rPr>
              <a:t>Bunting Review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If you’ve made any bunting at KACCL, we’ll review it together!</a:t>
            </a:r>
          </a:p>
        </p:txBody>
      </p:sp>
      <p:pic>
        <p:nvPicPr>
          <p:cNvPr id="21" name="15-min Time's Up">
            <a:hlinkClick r:id="" action="ppaction://media"/>
            <a:extLst>
              <a:ext uri="{FF2B5EF4-FFF2-40B4-BE49-F238E27FC236}">
                <a16:creationId xmlns:a16="http://schemas.microsoft.com/office/drawing/2014/main" id="{6723427C-EB7C-6907-5727-EB84694988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73205" y="6370716"/>
            <a:ext cx="253695" cy="25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A499009-922A-D4A0-8F46-046FEE80A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65" y="6245610"/>
            <a:ext cx="11404870" cy="504000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3300"/>
              </a:gs>
            </a:gsLst>
            <a:lin ang="0" scaled="1"/>
          </a:gra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FB641B-BAA3-BCA1-2172-F5551F8F8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65" y="6245610"/>
            <a:ext cx="11404870" cy="504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4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5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0CDB3-F53B-264A-2512-E1D4B7601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3F6D5C-CB6E-A3C1-81FF-192C5067F9E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151" b="1641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8C1DAAE-ADDB-AE30-D0A7-48AB9072DC02}"/>
              </a:ext>
            </a:extLst>
          </p:cNvPr>
          <p:cNvSpPr/>
          <p:nvPr/>
        </p:nvSpPr>
        <p:spPr>
          <a:xfrm>
            <a:off x="624610" y="329593"/>
            <a:ext cx="4468090" cy="5330537"/>
          </a:xfrm>
          <a:prstGeom prst="rect">
            <a:avLst/>
          </a:prstGeom>
          <a:solidFill>
            <a:schemeClr val="dk1">
              <a:alpha val="60566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FAB089-59AC-8B21-ED8A-34A30EE4DB42}"/>
              </a:ext>
            </a:extLst>
          </p:cNvPr>
          <p:cNvSpPr txBox="1"/>
          <p:nvPr/>
        </p:nvSpPr>
        <p:spPr>
          <a:xfrm>
            <a:off x="718129" y="485458"/>
            <a:ext cx="427297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SzPts val="990"/>
            </a:pPr>
            <a:r>
              <a:rPr lang="en-GB" sz="2800" dirty="0">
                <a:solidFill>
                  <a:schemeClr val="bg1">
                    <a:lumMod val="95000"/>
                  </a:schemeClr>
                </a:solidFill>
                <a:sym typeface="Comfortaa"/>
              </a:rPr>
              <a:t>Something Inside</a:t>
            </a:r>
          </a:p>
          <a:p>
            <a:pPr algn="ctr">
              <a:buSzPts val="990"/>
            </a:pPr>
            <a:r>
              <a:rPr lang="en-GB" sz="2800" dirty="0">
                <a:solidFill>
                  <a:schemeClr val="bg1">
                    <a:lumMod val="95000"/>
                  </a:schemeClr>
                </a:solidFill>
                <a:sym typeface="Comfortaa"/>
              </a:rPr>
              <a:t>All About You</a:t>
            </a:r>
          </a:p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</a:rPr>
              <a:t>Three Little Birds/One Love</a:t>
            </a:r>
          </a:p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</a:rPr>
              <a:t>Merry Xmas (Slade) 15mins</a:t>
            </a:r>
          </a:p>
          <a:p>
            <a:pPr algn="ctr"/>
            <a:endParaRPr lang="en-GB" sz="28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  <a:sym typeface="Comfortaa"/>
              </a:rPr>
              <a:t>A Little Respect</a:t>
            </a:r>
          </a:p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</a:rPr>
              <a:t>Lean On Me</a:t>
            </a:r>
          </a:p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</a:rPr>
              <a:t>Tender</a:t>
            </a:r>
          </a:p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  <a:hlinkClick r:id="rId3"/>
              </a:rPr>
              <a:t>Merry Xmas Everyone</a:t>
            </a:r>
            <a:endParaRPr lang="en-GB" sz="28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GB" sz="2800" dirty="0">
                <a:solidFill>
                  <a:schemeClr val="bg1">
                    <a:lumMod val="95000"/>
                  </a:schemeClr>
                </a:solidFill>
                <a:hlinkClick r:id="rId4"/>
              </a:rPr>
              <a:t>Rocking Around</a:t>
            </a:r>
            <a:endParaRPr lang="en-GB" sz="28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GB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028058-8595-9020-6CA1-98767B58FC4E}"/>
              </a:ext>
            </a:extLst>
          </p:cNvPr>
          <p:cNvSpPr/>
          <p:nvPr/>
        </p:nvSpPr>
        <p:spPr>
          <a:xfrm>
            <a:off x="6973345" y="1045017"/>
            <a:ext cx="3586238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10160">
                  <a:solidFill>
                    <a:srgbClr val="92D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Sat 14</a:t>
            </a:r>
            <a:r>
              <a:rPr lang="en-GB" sz="5400" b="1" cap="none" spc="0" baseline="30000" dirty="0">
                <a:ln w="10160">
                  <a:solidFill>
                    <a:srgbClr val="92D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</a:t>
            </a:r>
            <a:r>
              <a:rPr lang="en-GB" sz="5400" b="1" cap="none" spc="0" dirty="0">
                <a:ln w="10160">
                  <a:solidFill>
                    <a:srgbClr val="92D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Dec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0B7275-0AC8-0C1A-C5A2-340E76E91350}"/>
              </a:ext>
            </a:extLst>
          </p:cNvPr>
          <p:cNvSpPr/>
          <p:nvPr/>
        </p:nvSpPr>
        <p:spPr>
          <a:xfrm>
            <a:off x="7427796" y="1883217"/>
            <a:ext cx="2677336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10160">
                  <a:solidFill>
                    <a:srgbClr val="92D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11.15am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C6498C-1411-7522-8C27-5CC0D5D7F45D}"/>
              </a:ext>
            </a:extLst>
          </p:cNvPr>
          <p:cNvSpPr/>
          <p:nvPr/>
        </p:nvSpPr>
        <p:spPr>
          <a:xfrm>
            <a:off x="6351764" y="2694325"/>
            <a:ext cx="4829399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400" b="1" cap="none" spc="0" dirty="0">
                <a:ln w="10160">
                  <a:solidFill>
                    <a:srgbClr val="92D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Meet at Square Chapel Café at 10.45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D908DB-81FC-3A10-C5EF-AC440CB8D03C}"/>
              </a:ext>
            </a:extLst>
          </p:cNvPr>
          <p:cNvSpPr txBox="1"/>
          <p:nvPr/>
        </p:nvSpPr>
        <p:spPr>
          <a:xfrm>
            <a:off x="6442972" y="5039207"/>
            <a:ext cx="60994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🎶 </a:t>
            </a:r>
            <a:r>
              <a:rPr lang="en-GB" b="1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Performance Prep</a:t>
            </a:r>
            <a:endParaRPr lang="en-GB" b="0" i="0" u="none" strike="noStrike" dirty="0">
              <a:solidFill>
                <a:schemeClr val="bg1">
                  <a:lumMod val="95000"/>
                </a:schemeClr>
              </a:solidFill>
              <a:effectLst/>
            </a:endParaRPr>
          </a:p>
          <a:p>
            <a:pPr algn="l"/>
            <a:r>
              <a:rPr lang="en-GB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We’ll also get our songs polished and ready for Saturday morning’s performance!</a:t>
            </a:r>
          </a:p>
        </p:txBody>
      </p:sp>
    </p:spTree>
    <p:extLst>
      <p:ext uri="{BB962C8B-B14F-4D97-AF65-F5344CB8AC3E}">
        <p14:creationId xmlns:p14="http://schemas.microsoft.com/office/powerpoint/2010/main" val="3298600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14607</TotalTime>
  <Words>11810</Words>
  <Application>Microsoft Macintosh PowerPoint</Application>
  <PresentationFormat>Widescreen</PresentationFormat>
  <Paragraphs>746</Paragraphs>
  <Slides>132</Slides>
  <Notes>27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132</vt:i4>
      </vt:variant>
    </vt:vector>
  </HeadingPairs>
  <TitlesOfParts>
    <vt:vector size="146" baseType="lpstr">
      <vt:lpstr>arial</vt:lpstr>
      <vt:lpstr>arial</vt:lpstr>
      <vt:lpstr>Calibri</vt:lpstr>
      <vt:lpstr>Calibri Light</vt:lpstr>
      <vt:lpstr>Comfortaa</vt:lpstr>
      <vt:lpstr>Gabriel Weiss' Friends Font</vt:lpstr>
      <vt:lpstr>gordita-bold</vt:lpstr>
      <vt:lpstr>Helvetica Neue</vt:lpstr>
      <vt:lpstr>Oxygen</vt:lpstr>
      <vt:lpstr>Programme</vt:lpstr>
      <vt:lpstr>Quicksand</vt:lpstr>
      <vt:lpstr>Verdana</vt:lpstr>
      <vt:lpstr>Verdana</vt:lpstr>
      <vt:lpstr>Office Theme</vt:lpstr>
      <vt:lpstr>PowerPoint Presentation</vt:lpstr>
      <vt:lpstr>PowerPoint Presentation</vt:lpstr>
      <vt:lpstr>Welcome Back!</vt:lpstr>
      <vt:lpstr>Stand By Me</vt:lpstr>
      <vt:lpstr>Stand By Me</vt:lpstr>
      <vt:lpstr>PowerPoint Presentation</vt:lpstr>
      <vt:lpstr>2024 </vt:lpstr>
      <vt:lpstr>VOCAL PERCUSSION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Love My Life</vt:lpstr>
      <vt:lpstr>Love My Life</vt:lpstr>
      <vt:lpstr>Love My Life</vt:lpstr>
      <vt:lpstr>All About You</vt:lpstr>
      <vt:lpstr>All About You</vt:lpstr>
      <vt:lpstr>All About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Tender</vt:lpstr>
      <vt:lpstr>Tender</vt:lpstr>
      <vt:lpstr>Tender</vt:lpstr>
      <vt:lpstr>Mean</vt:lpstr>
      <vt:lpstr>Mean</vt:lpstr>
      <vt:lpstr>Mean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Wonder</vt:lpstr>
      <vt:lpstr>Wonder</vt:lpstr>
      <vt:lpstr>Wonder</vt:lpstr>
      <vt:lpstr>A Little Respect</vt:lpstr>
      <vt:lpstr>A Little Respect</vt:lpstr>
      <vt:lpstr>A Little Respect</vt:lpstr>
      <vt:lpstr>Respect</vt:lpstr>
      <vt:lpstr>Respect</vt:lpstr>
      <vt:lpstr>Respect</vt:lpstr>
      <vt:lpstr>Champagne Supernova</vt:lpstr>
      <vt:lpstr>Champagne Supernova</vt:lpstr>
      <vt:lpstr>Champagne Supernova</vt:lpstr>
      <vt:lpstr>Champagne Supernova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"Three Little Birds"</vt:lpstr>
      <vt:lpstr>"Three Little Birds"</vt:lpstr>
      <vt:lpstr>"Three Little Birds"</vt:lpstr>
      <vt:lpstr>Lean On Me</vt:lpstr>
      <vt:lpstr>Lean On Me</vt:lpstr>
      <vt:lpstr>Lean On Me</vt:lpstr>
      <vt:lpstr>Fix You</vt:lpstr>
      <vt:lpstr>Fix You</vt:lpstr>
      <vt:lpstr>Fix You</vt:lpstr>
      <vt:lpstr>Shotgun</vt:lpstr>
      <vt:lpstr>Shotgun</vt:lpstr>
      <vt:lpstr>Shotgun</vt:lpstr>
      <vt:lpstr>Shotgun</vt:lpstr>
      <vt:lpstr>Ain't No Mountain High Enough</vt:lpstr>
      <vt:lpstr>Ain't No Mountain High Enough</vt:lpstr>
      <vt:lpstr>Ain't No Mountain High Enough</vt:lpstr>
      <vt:lpstr>Stand By Me</vt:lpstr>
      <vt:lpstr>Stand By Me</vt:lpstr>
      <vt:lpstr>PowerPoint Presentation</vt:lpstr>
      <vt:lpstr>"Higher Love"</vt:lpstr>
      <vt:lpstr>"Higher Love"</vt:lpstr>
      <vt:lpstr>"Higher Love"</vt:lpstr>
      <vt:lpstr>"Higher Love"</vt:lpstr>
      <vt:lpstr>”It’s a Sin"</vt:lpstr>
      <vt:lpstr>”It’s a Sin"</vt:lpstr>
      <vt:lpstr>” Together in Electric Dreams"</vt:lpstr>
      <vt:lpstr>” Together in Electric Dreams"</vt:lpstr>
      <vt:lpstr>” Born This Way"</vt:lpstr>
      <vt:lpstr>” Born This Way"</vt:lpstr>
      <vt:lpstr>” Born This Way"</vt:lpstr>
      <vt:lpstr>” Born This Way"</vt:lpstr>
      <vt:lpstr>” Born This Way"</vt:lpstr>
      <vt:lpstr>” Born This Way"</vt:lpstr>
      <vt:lpstr>” Born This Way"</vt:lpstr>
      <vt:lpstr>” Born This Way"</vt:lpstr>
      <vt:lpstr>” Born This Way"</vt:lpstr>
      <vt:lpstr>” Born This Way"</vt:lpstr>
      <vt:lpstr>” Born This Way"</vt:lpstr>
      <vt:lpstr>” Born This Way"</vt:lpstr>
      <vt:lpstr>” Born This Way"</vt:lpstr>
      <vt:lpstr>” Born This Way"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jkeegan</dc:creator>
  <cp:lastModifiedBy>Mr Keegan</cp:lastModifiedBy>
  <cp:revision>61</cp:revision>
  <dcterms:created xsi:type="dcterms:W3CDTF">2022-09-29T15:14:28Z</dcterms:created>
  <dcterms:modified xsi:type="dcterms:W3CDTF">2025-05-06T08:08:49Z</dcterms:modified>
</cp:coreProperties>
</file>